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706" r:id="rId4"/>
  </p:sldMasterIdLst>
  <p:notesMasterIdLst>
    <p:notesMasterId r:id="rId204"/>
  </p:notesMasterIdLst>
  <p:handoutMasterIdLst>
    <p:handoutMasterId r:id="rId205"/>
  </p:handoutMasterIdLst>
  <p:sldIdLst>
    <p:sldId id="1052" r:id="rId5"/>
    <p:sldId id="1190" r:id="rId6"/>
    <p:sldId id="1191" r:id="rId7"/>
    <p:sldId id="1198" r:id="rId8"/>
    <p:sldId id="1197" r:id="rId9"/>
    <p:sldId id="1192" r:id="rId10"/>
    <p:sldId id="1193" r:id="rId11"/>
    <p:sldId id="1194" r:id="rId12"/>
    <p:sldId id="1196" r:id="rId13"/>
    <p:sldId id="1199" r:id="rId14"/>
    <p:sldId id="1195" r:id="rId15"/>
    <p:sldId id="1200" r:id="rId16"/>
    <p:sldId id="1206" r:id="rId17"/>
    <p:sldId id="1205" r:id="rId18"/>
    <p:sldId id="1203" r:id="rId19"/>
    <p:sldId id="1204" r:id="rId20"/>
    <p:sldId id="1201" r:id="rId21"/>
    <p:sldId id="1202" r:id="rId22"/>
    <p:sldId id="1207" r:id="rId23"/>
    <p:sldId id="1317" r:id="rId24"/>
    <p:sldId id="1318" r:id="rId25"/>
    <p:sldId id="1329" r:id="rId26"/>
    <p:sldId id="1324" r:id="rId27"/>
    <p:sldId id="1319" r:id="rId28"/>
    <p:sldId id="1320" r:id="rId29"/>
    <p:sldId id="1321" r:id="rId30"/>
    <p:sldId id="1323" r:id="rId31"/>
    <p:sldId id="1325" r:id="rId32"/>
    <p:sldId id="1322" r:id="rId33"/>
    <p:sldId id="1326" r:id="rId34"/>
    <p:sldId id="1327" r:id="rId35"/>
    <p:sldId id="1328" r:id="rId36"/>
    <p:sldId id="1330" r:id="rId37"/>
    <p:sldId id="1331" r:id="rId38"/>
    <p:sldId id="1332" r:id="rId39"/>
    <p:sldId id="1333" r:id="rId40"/>
    <p:sldId id="1334" r:id="rId41"/>
    <p:sldId id="1208" r:id="rId42"/>
    <p:sldId id="1209" r:id="rId43"/>
    <p:sldId id="1220" r:id="rId44"/>
    <p:sldId id="1215" r:id="rId45"/>
    <p:sldId id="1210" r:id="rId46"/>
    <p:sldId id="1211" r:id="rId47"/>
    <p:sldId id="1212" r:id="rId48"/>
    <p:sldId id="1214" r:id="rId49"/>
    <p:sldId id="1216" r:id="rId50"/>
    <p:sldId id="1213" r:id="rId51"/>
    <p:sldId id="1217" r:id="rId52"/>
    <p:sldId id="1218" r:id="rId53"/>
    <p:sldId id="1219" r:id="rId54"/>
    <p:sldId id="1221" r:id="rId55"/>
    <p:sldId id="1222" r:id="rId56"/>
    <p:sldId id="1223" r:id="rId57"/>
    <p:sldId id="1224" r:id="rId58"/>
    <p:sldId id="1225" r:id="rId59"/>
    <p:sldId id="1281" r:id="rId60"/>
    <p:sldId id="1282" r:id="rId61"/>
    <p:sldId id="1293" r:id="rId62"/>
    <p:sldId id="1288" r:id="rId63"/>
    <p:sldId id="1283" r:id="rId64"/>
    <p:sldId id="1284" r:id="rId65"/>
    <p:sldId id="1285" r:id="rId66"/>
    <p:sldId id="1287" r:id="rId67"/>
    <p:sldId id="1289" r:id="rId68"/>
    <p:sldId id="1286" r:id="rId69"/>
    <p:sldId id="1290" r:id="rId70"/>
    <p:sldId id="1291" r:id="rId71"/>
    <p:sldId id="1292" r:id="rId72"/>
    <p:sldId id="1294" r:id="rId73"/>
    <p:sldId id="1295" r:id="rId74"/>
    <p:sldId id="1296" r:id="rId75"/>
    <p:sldId id="1297" r:id="rId76"/>
    <p:sldId id="1298" r:id="rId77"/>
    <p:sldId id="1245" r:id="rId78"/>
    <p:sldId id="1246" r:id="rId79"/>
    <p:sldId id="1257" r:id="rId80"/>
    <p:sldId id="1252" r:id="rId81"/>
    <p:sldId id="1247" r:id="rId82"/>
    <p:sldId id="1248" r:id="rId83"/>
    <p:sldId id="1249" r:id="rId84"/>
    <p:sldId id="1251" r:id="rId85"/>
    <p:sldId id="1253" r:id="rId86"/>
    <p:sldId id="1250" r:id="rId87"/>
    <p:sldId id="1254" r:id="rId88"/>
    <p:sldId id="1255" r:id="rId89"/>
    <p:sldId id="1256" r:id="rId90"/>
    <p:sldId id="1258" r:id="rId91"/>
    <p:sldId id="1259" r:id="rId92"/>
    <p:sldId id="1260" r:id="rId93"/>
    <p:sldId id="1261" r:id="rId94"/>
    <p:sldId id="1262" r:id="rId95"/>
    <p:sldId id="1372" r:id="rId96"/>
    <p:sldId id="1373" r:id="rId97"/>
    <p:sldId id="1374" r:id="rId98"/>
    <p:sldId id="1375" r:id="rId99"/>
    <p:sldId id="1376" r:id="rId100"/>
    <p:sldId id="1377" r:id="rId101"/>
    <p:sldId id="1378" r:id="rId102"/>
    <p:sldId id="1379" r:id="rId103"/>
    <p:sldId id="1380" r:id="rId104"/>
    <p:sldId id="1381" r:id="rId105"/>
    <p:sldId id="1382" r:id="rId106"/>
    <p:sldId id="1383" r:id="rId107"/>
    <p:sldId id="1384" r:id="rId108"/>
    <p:sldId id="1385" r:id="rId109"/>
    <p:sldId id="1386" r:id="rId110"/>
    <p:sldId id="1387" r:id="rId111"/>
    <p:sldId id="1388" r:id="rId112"/>
    <p:sldId id="1263" r:id="rId113"/>
    <p:sldId id="1264" r:id="rId114"/>
    <p:sldId id="1275" r:id="rId115"/>
    <p:sldId id="1270" r:id="rId116"/>
    <p:sldId id="1265" r:id="rId117"/>
    <p:sldId id="1266" r:id="rId118"/>
    <p:sldId id="1267" r:id="rId119"/>
    <p:sldId id="1269" r:id="rId120"/>
    <p:sldId id="1271" r:id="rId121"/>
    <p:sldId id="1268" r:id="rId122"/>
    <p:sldId id="1272" r:id="rId123"/>
    <p:sldId id="1273" r:id="rId124"/>
    <p:sldId id="1274" r:id="rId125"/>
    <p:sldId id="1276" r:id="rId126"/>
    <p:sldId id="1277" r:id="rId127"/>
    <p:sldId id="1278" r:id="rId128"/>
    <p:sldId id="1279" r:id="rId129"/>
    <p:sldId id="1280" r:id="rId130"/>
    <p:sldId id="1299" r:id="rId131"/>
    <p:sldId id="1300" r:id="rId132"/>
    <p:sldId id="1311" r:id="rId133"/>
    <p:sldId id="1306" r:id="rId134"/>
    <p:sldId id="1301" r:id="rId135"/>
    <p:sldId id="1302" r:id="rId136"/>
    <p:sldId id="1303" r:id="rId137"/>
    <p:sldId id="1305" r:id="rId138"/>
    <p:sldId id="1307" r:id="rId139"/>
    <p:sldId id="1304" r:id="rId140"/>
    <p:sldId id="1308" r:id="rId141"/>
    <p:sldId id="1309" r:id="rId142"/>
    <p:sldId id="1310" r:id="rId143"/>
    <p:sldId id="1312" r:id="rId144"/>
    <p:sldId id="1313" r:id="rId145"/>
    <p:sldId id="1314" r:id="rId146"/>
    <p:sldId id="1315" r:id="rId147"/>
    <p:sldId id="1316" r:id="rId148"/>
    <p:sldId id="1335" r:id="rId149"/>
    <p:sldId id="1336" r:id="rId150"/>
    <p:sldId id="1347" r:id="rId151"/>
    <p:sldId id="1342" r:id="rId152"/>
    <p:sldId id="1337" r:id="rId153"/>
    <p:sldId id="1338" r:id="rId154"/>
    <p:sldId id="1339" r:id="rId155"/>
    <p:sldId id="1341" r:id="rId156"/>
    <p:sldId id="1343" r:id="rId157"/>
    <p:sldId id="1340" r:id="rId158"/>
    <p:sldId id="1344" r:id="rId159"/>
    <p:sldId id="1345" r:id="rId160"/>
    <p:sldId id="1346" r:id="rId161"/>
    <p:sldId id="1348" r:id="rId162"/>
    <p:sldId id="1349" r:id="rId163"/>
    <p:sldId id="1350" r:id="rId164"/>
    <p:sldId id="1351" r:id="rId165"/>
    <p:sldId id="1352" r:id="rId166"/>
    <p:sldId id="1354" r:id="rId167"/>
    <p:sldId id="1355" r:id="rId168"/>
    <p:sldId id="1356" r:id="rId169"/>
    <p:sldId id="1357" r:id="rId170"/>
    <p:sldId id="1358" r:id="rId171"/>
    <p:sldId id="1359" r:id="rId172"/>
    <p:sldId id="1360" r:id="rId173"/>
    <p:sldId id="1361" r:id="rId174"/>
    <p:sldId id="1362" r:id="rId175"/>
    <p:sldId id="1363" r:id="rId176"/>
    <p:sldId id="1366" r:id="rId177"/>
    <p:sldId id="1364" r:id="rId178"/>
    <p:sldId id="1367" r:id="rId179"/>
    <p:sldId id="1368" r:id="rId180"/>
    <p:sldId id="1369" r:id="rId181"/>
    <p:sldId id="1370" r:id="rId182"/>
    <p:sldId id="1371" r:id="rId183"/>
    <p:sldId id="1353" r:id="rId184"/>
    <p:sldId id="1227" r:id="rId185"/>
    <p:sldId id="1228" r:id="rId186"/>
    <p:sldId id="1229" r:id="rId187"/>
    <p:sldId id="1240" r:id="rId188"/>
    <p:sldId id="1235" r:id="rId189"/>
    <p:sldId id="1230" r:id="rId190"/>
    <p:sldId id="1231" r:id="rId191"/>
    <p:sldId id="1232" r:id="rId192"/>
    <p:sldId id="1234" r:id="rId193"/>
    <p:sldId id="1236" r:id="rId194"/>
    <p:sldId id="1233" r:id="rId195"/>
    <p:sldId id="1237" r:id="rId196"/>
    <p:sldId id="1238" r:id="rId197"/>
    <p:sldId id="1239" r:id="rId198"/>
    <p:sldId id="1241" r:id="rId199"/>
    <p:sldId id="1242" r:id="rId200"/>
    <p:sldId id="1243" r:id="rId201"/>
    <p:sldId id="1244" r:id="rId202"/>
    <p:sldId id="1152" r:id="rId20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6464"/>
    <a:srgbClr val="000000"/>
    <a:srgbClr val="FF3300"/>
    <a:srgbClr val="FFC901"/>
    <a:srgbClr val="FF5050"/>
    <a:srgbClr val="FFFFCC"/>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696" autoAdjust="0"/>
    <p:restoredTop sz="96897" autoAdjust="0"/>
  </p:normalViewPr>
  <p:slideViewPr>
    <p:cSldViewPr>
      <p:cViewPr varScale="1">
        <p:scale>
          <a:sx n="213" d="100"/>
          <a:sy n="213" d="100"/>
        </p:scale>
        <p:origin x="1296" y="168"/>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97" d="100"/>
          <a:sy n="97" d="100"/>
        </p:scale>
        <p:origin x="-30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handoutMaster" Target="handoutMasters/handout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presProps" Target="pres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viewProps" Target="view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tableStyles" Target="tableStyles.xml"/><Relationship Id="rId190" Type="http://schemas.openxmlformats.org/officeDocument/2006/relationships/slide" Target="slides/slide186.xml"/><Relationship Id="rId204"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0E8AF7-705C-44C7-ABDC-9AFD6CAEE65D}" type="datetimeFigureOut">
              <a:rPr lang="en-US" smtClean="0"/>
              <a:pPr/>
              <a:t>5/19/2026</a:t>
            </a:fld>
            <a:endParaRPr lang="en-US"/>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67E6C7-78D8-4DE7-9C9A-F639203B2A1A}" type="slidenum">
              <a:rPr lang="en-US" smtClean="0"/>
              <a:pPr/>
              <a:t>‹#›</a:t>
            </a:fld>
            <a:endParaRPr lang="en-US"/>
          </a:p>
        </p:txBody>
      </p:sp>
    </p:spTree>
    <p:extLst>
      <p:ext uri="{BB962C8B-B14F-4D97-AF65-F5344CB8AC3E}">
        <p14:creationId xmlns:p14="http://schemas.microsoft.com/office/powerpoint/2010/main" val="312647449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B1C6A4-0170-4FE5-A272-4D852668A850}" type="datetimeFigureOut">
              <a:rPr lang="en-US" smtClean="0"/>
              <a:pPr/>
              <a:t>5/19/2026</a:t>
            </a:fld>
            <a:endParaRPr lang="en-US"/>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9671AB-DF70-43FA-8A49-15AFFEF1EE69}" type="slidenum">
              <a:rPr lang="en-US" smtClean="0"/>
              <a:pPr/>
              <a:t>‹#›</a:t>
            </a:fld>
            <a:endParaRPr lang="en-US"/>
          </a:p>
        </p:txBody>
      </p:sp>
    </p:spTree>
    <p:extLst>
      <p:ext uri="{BB962C8B-B14F-4D97-AF65-F5344CB8AC3E}">
        <p14:creationId xmlns:p14="http://schemas.microsoft.com/office/powerpoint/2010/main" val="317408745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p:txBody>
          <a:bodyPr/>
          <a:lstStyle/>
          <a:p>
            <a:fld id="{C4062D4F-7CAA-4ACC-BA16-D3D7D4AEAE5B}" type="datetime1">
              <a:rPr lang="en-US" smtClean="0"/>
              <a:pPr/>
              <a:t>5/19/2026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34A5D57E-0E36-4C59-8930-403B0251372E}" type="datetime1">
              <a:rPr lang="en-US" smtClean="0"/>
              <a:pPr/>
              <a:t>5/19/2026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C9B9ED5-A89F-4B27-BA27-6C29528D1419}" type="datetime1">
              <a:rPr lang="en-US" smtClean="0"/>
              <a:pPr/>
              <a:t>5/19/2026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Nadpis a obsah">
    <p:spTree>
      <p:nvGrpSpPr>
        <p:cNvPr id="1" name=""/>
        <p:cNvGrpSpPr/>
        <p:nvPr/>
      </p:nvGrpSpPr>
      <p:grpSpPr>
        <a:xfrm>
          <a:off x="0" y="0"/>
          <a:ext cx="0" cy="0"/>
          <a:chOff x="0" y="0"/>
          <a:chExt cx="0" cy="0"/>
        </a:xfrm>
      </p:grpSpPr>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518F328-ECE4-4774-91BA-A1AFBD7EEA53}" type="slidenum">
              <a:rPr lang="cs-CZ" smtClean="0"/>
              <a:pPr/>
              <a:t>‹#›</a:t>
            </a:fld>
            <a:endParaRPr lang="cs-CZ"/>
          </a:p>
        </p:txBody>
      </p:sp>
      <p:sp>
        <p:nvSpPr>
          <p:cNvPr id="8" name="Zástupný symbol pro obsah 7"/>
          <p:cNvSpPr>
            <a:spLocks noGrp="1"/>
          </p:cNvSpPr>
          <p:nvPr>
            <p:ph sz="quarter" idx="13" hasCustomPrompt="1"/>
          </p:nvPr>
        </p:nvSpPr>
        <p:spPr>
          <a:xfrm>
            <a:off x="1000100" y="1142990"/>
            <a:ext cx="6000792" cy="2928957"/>
          </a:xfrm>
          <a:prstGeom prst="rect">
            <a:avLst/>
          </a:prstGeom>
        </p:spPr>
        <p:txBody>
          <a:bodyPr/>
          <a:lstStyle>
            <a:lvl1pPr>
              <a:buNone/>
              <a:defRPr sz="1400">
                <a:solidFill>
                  <a:schemeClr val="bg1"/>
                </a:solidFill>
              </a:defRPr>
            </a:lvl1pPr>
            <a:lvl2pPr>
              <a:buNone/>
              <a:defRPr/>
            </a:lvl2pPr>
            <a:lvl3pPr>
              <a:buNone/>
              <a:defRPr/>
            </a:lvl3pPr>
            <a:lvl4pPr>
              <a:buNone/>
              <a:defRPr/>
            </a:lvl4pPr>
            <a:lvl5pPr>
              <a:buNone/>
              <a:defRPr/>
            </a:lvl5pPr>
          </a:lstStyle>
          <a:p>
            <a:pPr lvl="0"/>
            <a:r>
              <a:rPr lang="cs-CZ" dirty="0" smtClean="0"/>
              <a:t>Vložení normálního textu …</a:t>
            </a:r>
            <a:endParaRPr lang="cs-CZ" dirty="0"/>
          </a:p>
        </p:txBody>
      </p:sp>
    </p:spTree>
    <p:extLst>
      <p:ext uri="{BB962C8B-B14F-4D97-AF65-F5344CB8AC3E}">
        <p14:creationId xmlns:p14="http://schemas.microsoft.com/office/powerpoint/2010/main" val="1197644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a:prstGeom prst="rect">
            <a:avLst/>
          </a:prstGeo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C9252FF1-2B92-4949-8A27-C8012D99F01D}" type="datetime1">
              <a:rPr lang="en-US" smtClean="0"/>
              <a:pPr/>
              <a:t>5/19/2026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idx="1"/>
          </p:nvPr>
        </p:nvSpPr>
        <p:spPr>
          <a:xfrm>
            <a:off x="457200" y="1200151"/>
            <a:ext cx="8229600" cy="3394472"/>
          </a:xfrm>
          <a:prstGeom prst="rect">
            <a:avLst/>
          </a:prstGeo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528475F6-4E2B-4041-AC24-B8311E5DF53C}" type="datetime1">
              <a:rPr lang="en-US" smtClean="0"/>
              <a:pPr/>
              <a:t>5/19/2026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AA2F0B15-A437-42B3-AE70-397518F2626A}" type="datetime1">
              <a:rPr lang="en-US" smtClean="0"/>
              <a:pPr/>
              <a:t>5/19/2026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AB03F0A3-88FD-4118-9F97-C475F4EA9C86}" type="datetime1">
              <a:rPr lang="en-US" smtClean="0"/>
              <a:pPr/>
              <a:t>5/19/2026</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a:xfrm>
            <a:off x="457200" y="4767263"/>
            <a:ext cx="2133600" cy="273844"/>
          </a:xfrm>
          <a:prstGeom prst="rect">
            <a:avLst/>
          </a:prstGeom>
        </p:spPr>
        <p:txBody>
          <a:bodyPr/>
          <a:lstStyle/>
          <a:p>
            <a:fld id="{EE12CDBE-B0DC-4E97-BB88-03FFAF3836B5}" type="datetime1">
              <a:rPr lang="en-US" smtClean="0"/>
              <a:pPr/>
              <a:t>5/19/2026</a:t>
            </a:fld>
            <a:endParaRPr lang="en-US"/>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Zástupný symbol pro číslo snímku 8"/>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a:xfrm>
            <a:off x="457200" y="4767263"/>
            <a:ext cx="2133600" cy="273844"/>
          </a:xfrm>
          <a:prstGeom prst="rect">
            <a:avLst/>
          </a:prstGeom>
        </p:spPr>
        <p:txBody>
          <a:bodyPr/>
          <a:lstStyle/>
          <a:p>
            <a:fld id="{E6F6A253-6536-480E-985E-1F3352082421}" type="datetime1">
              <a:rPr lang="en-US" smtClean="0"/>
              <a:pPr/>
              <a:t>5/19/2026</a:t>
            </a:fld>
            <a:endParaRPr lang="en-US"/>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Zástupný symbol pro číslo snímku 4"/>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a:lstStyle/>
          <a:p>
            <a:fld id="{F232A7BB-0876-4E64-B32E-7607C6A6608F}" type="datetime1">
              <a:rPr lang="en-US" smtClean="0"/>
              <a:pPr/>
              <a:t>5/19/2026</a:t>
            </a:fld>
            <a:endParaRPr lang="en-US"/>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Zástupný symbol pro číslo snímku 3"/>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556B389-04F0-497B-A52D-93C5066DA038}" type="datetime1">
              <a:rPr lang="en-US" smtClean="0"/>
              <a:pPr/>
              <a:t>5/19/2026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52AED526-6354-493E-99B6-E3DABC504E32}" type="datetime1">
              <a:rPr lang="en-US" smtClean="0"/>
              <a:pPr/>
              <a:t>5/19/2026</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E9C0D4CA-F8F3-4BF6-A9A8-31666B1E7BCD}" type="datetime1">
              <a:rPr lang="en-US" smtClean="0"/>
              <a:pPr/>
              <a:t>5/19/2026</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1200151"/>
            <a:ext cx="8229600" cy="3394472"/>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ED502D19-9FF3-44BB-8E70-18236C014DA6}" type="datetime1">
              <a:rPr lang="en-US" smtClean="0"/>
              <a:pPr/>
              <a:t>5/19/2026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a:prstGeom prst="rect">
            <a:avLst/>
          </a:prstGeo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95B7B600-CDF8-45DC-91E3-31ECAFA19254}" type="datetime1">
              <a:rPr lang="en-US" smtClean="0"/>
              <a:pPr/>
              <a:t>5/19/2026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a:prstGeom prst="rect">
            <a:avLst/>
          </a:prstGeo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C9252FF1-2B92-4949-8A27-C8012D99F01D}" type="datetime1">
              <a:rPr lang="en-US" smtClean="0">
                <a:solidFill>
                  <a:prstClr val="black"/>
                </a:solidFill>
              </a:rPr>
              <a:pPr/>
              <a:t>5/19/2026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idx="1"/>
          </p:nvPr>
        </p:nvSpPr>
        <p:spPr>
          <a:xfrm>
            <a:off x="457200" y="1200151"/>
            <a:ext cx="8229600" cy="3394472"/>
          </a:xfrm>
          <a:prstGeom prst="rect">
            <a:avLst/>
          </a:prstGeo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528475F6-4E2B-4041-AC24-B8311E5DF53C}" type="datetime1">
              <a:rPr lang="en-US" smtClean="0">
                <a:solidFill>
                  <a:prstClr val="black"/>
                </a:solidFill>
              </a:rPr>
              <a:pPr/>
              <a:t>5/19/2026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AA2F0B15-A437-42B3-AE70-397518F2626A}" type="datetime1">
              <a:rPr lang="en-US" smtClean="0">
                <a:solidFill>
                  <a:prstClr val="black"/>
                </a:solidFill>
              </a:rPr>
              <a:pPr/>
              <a:t>5/19/2026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AB03F0A3-88FD-4118-9F97-C475F4EA9C86}" type="datetime1">
              <a:rPr lang="en-US" smtClean="0">
                <a:solidFill>
                  <a:prstClr val="black"/>
                </a:solidFill>
              </a:rPr>
              <a:pPr/>
              <a:t>5/19/2026</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a:xfrm>
            <a:off x="457200" y="4767263"/>
            <a:ext cx="2133600" cy="273844"/>
          </a:xfrm>
          <a:prstGeom prst="rect">
            <a:avLst/>
          </a:prstGeom>
        </p:spPr>
        <p:txBody>
          <a:bodyPr/>
          <a:lstStyle/>
          <a:p>
            <a:fld id="{EE12CDBE-B0DC-4E97-BB88-03FFAF3836B5}" type="datetime1">
              <a:rPr lang="en-US" smtClean="0">
                <a:solidFill>
                  <a:prstClr val="black"/>
                </a:solidFill>
              </a:rPr>
              <a:pPr/>
              <a:t>5/19/2026</a:t>
            </a:fld>
            <a:endParaRPr lang="en-US">
              <a:solidFill>
                <a:prstClr val="black"/>
              </a:solidFill>
            </a:endParaRPr>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9" name="Zástupný symbol pro číslo snímku 8"/>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a:xfrm>
            <a:off x="457200" y="4767263"/>
            <a:ext cx="2133600" cy="273844"/>
          </a:xfrm>
          <a:prstGeom prst="rect">
            <a:avLst/>
          </a:prstGeom>
        </p:spPr>
        <p:txBody>
          <a:bodyPr/>
          <a:lstStyle/>
          <a:p>
            <a:fld id="{E6F6A253-6536-480E-985E-1F3352082421}" type="datetime1">
              <a:rPr lang="en-US" smtClean="0">
                <a:solidFill>
                  <a:prstClr val="black"/>
                </a:solidFill>
              </a:rPr>
              <a:pPr/>
              <a:t>5/19/2026</a:t>
            </a:fld>
            <a:endParaRPr lang="en-US">
              <a:solidFill>
                <a:prstClr val="black"/>
              </a:solidFill>
            </a:endParaRPr>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5" name="Zástupný symbol pro číslo snímku 4"/>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0F0A8E07-C7A5-438F-9F30-F983FC006B73}" type="datetime1">
              <a:rPr lang="en-US" smtClean="0"/>
              <a:pPr/>
              <a:t>5/19/2026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a:lstStyle/>
          <a:p>
            <a:fld id="{F232A7BB-0876-4E64-B32E-7607C6A6608F}" type="datetime1">
              <a:rPr lang="en-US" smtClean="0">
                <a:solidFill>
                  <a:prstClr val="black"/>
                </a:solidFill>
              </a:rPr>
              <a:pPr/>
              <a:t>5/19/2026</a:t>
            </a:fld>
            <a:endParaRPr lang="en-US">
              <a:solidFill>
                <a:prstClr val="black"/>
              </a:solidFill>
            </a:endParaRPr>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4" name="Zástupný symbol pro číslo snímku 3"/>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52AED526-6354-493E-99B6-E3DABC504E32}" type="datetime1">
              <a:rPr lang="en-US" smtClean="0">
                <a:solidFill>
                  <a:prstClr val="black"/>
                </a:solidFill>
              </a:rPr>
              <a:pPr/>
              <a:t>5/19/2026</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E9C0D4CA-F8F3-4BF6-A9A8-31666B1E7BCD}" type="datetime1">
              <a:rPr lang="en-US" smtClean="0">
                <a:solidFill>
                  <a:prstClr val="black"/>
                </a:solidFill>
              </a:rPr>
              <a:pPr/>
              <a:t>5/19/2026</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1200151"/>
            <a:ext cx="8229600" cy="3394472"/>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ED502D19-9FF3-44BB-8E70-18236C014DA6}" type="datetime1">
              <a:rPr lang="en-US" smtClean="0">
                <a:solidFill>
                  <a:prstClr val="black"/>
                </a:solidFill>
              </a:rPr>
              <a:pPr/>
              <a:t>5/19/2026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a:prstGeom prst="rect">
            <a:avLst/>
          </a:prstGeo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95B7B600-CDF8-45DC-91E3-31ECAFA19254}" type="datetime1">
              <a:rPr lang="en-US" smtClean="0">
                <a:solidFill>
                  <a:prstClr val="black"/>
                </a:solidFill>
              </a:rPr>
              <a:pPr/>
              <a:t>5/19/2026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rázdný_voda">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5169752"/>
          </a:xfrm>
          <a:prstGeom prst="rect">
            <a:avLst/>
          </a:prstGeom>
        </p:spPr>
      </p:pic>
      <p:pic>
        <p:nvPicPr>
          <p:cNvPr id="4" name="Obráze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1309" y="1609007"/>
            <a:ext cx="3692768" cy="1371480"/>
          </a:xfrm>
          <a:prstGeom prst="rect">
            <a:avLst/>
          </a:prstGeom>
        </p:spPr>
      </p:pic>
    </p:spTree>
    <p:extLst>
      <p:ext uri="{BB962C8B-B14F-4D97-AF65-F5344CB8AC3E}">
        <p14:creationId xmlns:p14="http://schemas.microsoft.com/office/powerpoint/2010/main" val="830213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rázdný_louka">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 y="-1"/>
            <a:ext cx="9145323" cy="517050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1309" y="1609007"/>
            <a:ext cx="3692768" cy="1371480"/>
          </a:xfrm>
          <a:prstGeom prst="rect">
            <a:avLst/>
          </a:prstGeom>
        </p:spPr>
      </p:pic>
    </p:spTree>
    <p:extLst>
      <p:ext uri="{BB962C8B-B14F-4D97-AF65-F5344CB8AC3E}">
        <p14:creationId xmlns:p14="http://schemas.microsoft.com/office/powerpoint/2010/main" val="1002594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rázdný_nebe">
    <p:spTree>
      <p:nvGrpSpPr>
        <p:cNvPr id="1" name=""/>
        <p:cNvGrpSpPr/>
        <p:nvPr/>
      </p:nvGrpSpPr>
      <p:grpSpPr>
        <a:xfrm>
          <a:off x="0" y="0"/>
          <a:ext cx="0" cy="0"/>
          <a:chOff x="0" y="0"/>
          <a:chExt cx="0" cy="0"/>
        </a:xfrm>
      </p:grpSpPr>
      <p:pic>
        <p:nvPicPr>
          <p:cNvPr id="3" name="Obráze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 y="-10086"/>
            <a:ext cx="9145323" cy="517050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1309" y="1609007"/>
            <a:ext cx="3692768" cy="1371480"/>
          </a:xfrm>
          <a:prstGeom prst="rect">
            <a:avLst/>
          </a:prstGeom>
        </p:spPr>
      </p:pic>
    </p:spTree>
    <p:extLst>
      <p:ext uri="{BB962C8B-B14F-4D97-AF65-F5344CB8AC3E}">
        <p14:creationId xmlns:p14="http://schemas.microsoft.com/office/powerpoint/2010/main" val="3984135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Úvodní snímek">
    <p:bg>
      <p:bgPr>
        <a:solidFill>
          <a:srgbClr val="023E88"/>
        </a:solidFill>
        <a:effectLst/>
      </p:bgPr>
    </p:bg>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1176141" y="2342649"/>
            <a:ext cx="6858000" cy="1241822"/>
          </a:xfrm>
        </p:spPr>
        <p:txBody>
          <a:bodyPr/>
          <a:lstStyle>
            <a:lvl1pPr marL="0" indent="0" algn="l">
              <a:buNone/>
              <a:defRPr sz="1400" i="1">
                <a:solidFill>
                  <a:schemeClr val="bg1"/>
                </a:solidFill>
                <a:latin typeface="Arial" panose="020B0604020202020204" pitchFamily="34" charset="0"/>
                <a:cs typeface="Arial" panose="020B0604020202020204" pitchFamily="34" charset="0"/>
              </a:defRPr>
            </a:lvl1pPr>
            <a:lvl2pPr marL="257175" indent="0" algn="ctr">
              <a:buNone/>
              <a:defRPr sz="1100"/>
            </a:lvl2pPr>
            <a:lvl3pPr marL="514350" indent="0" algn="ctr">
              <a:buNone/>
              <a:defRPr sz="1000"/>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cs-CZ" dirty="0" smtClean="0"/>
              <a:t>Jméno</a:t>
            </a:r>
            <a:endParaRPr lang="cs-CZ" dirty="0"/>
          </a:p>
        </p:txBody>
      </p:sp>
      <p:sp>
        <p:nvSpPr>
          <p:cNvPr id="11" name="Nadpis 10"/>
          <p:cNvSpPr>
            <a:spLocks noGrp="1"/>
          </p:cNvSpPr>
          <p:nvPr>
            <p:ph type="title" hasCustomPrompt="1"/>
          </p:nvPr>
        </p:nvSpPr>
        <p:spPr>
          <a:xfrm>
            <a:off x="1176142" y="1250129"/>
            <a:ext cx="6858000" cy="994172"/>
          </a:xfrm>
        </p:spPr>
        <p:txBody>
          <a:bodyPr>
            <a:noAutofit/>
          </a:bodyPr>
          <a:lstStyle>
            <a:lvl1pPr>
              <a:defRPr sz="4000" b="1" spc="127" baseline="0">
                <a:solidFill>
                  <a:schemeClr val="bg1"/>
                </a:solidFill>
              </a:defRPr>
            </a:lvl1pPr>
          </a:lstStyle>
          <a:p>
            <a:r>
              <a:rPr lang="cs-CZ" dirty="0" smtClean="0"/>
              <a:t>Název prezentace</a:t>
            </a:r>
            <a:endParaRPr lang="cs-CZ" dirty="0"/>
          </a:p>
        </p:txBody>
      </p:sp>
      <p:pic>
        <p:nvPicPr>
          <p:cNvPr id="4" name="Obráze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212" y="4807122"/>
            <a:ext cx="672563" cy="7804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9088" y="4629150"/>
            <a:ext cx="736773" cy="273635"/>
          </a:xfrm>
          <a:prstGeom prst="rect">
            <a:avLst/>
          </a:prstGeom>
        </p:spPr>
      </p:pic>
    </p:spTree>
    <p:extLst>
      <p:ext uri="{BB962C8B-B14F-4D97-AF65-F5344CB8AC3E}">
        <p14:creationId xmlns:p14="http://schemas.microsoft.com/office/powerpoint/2010/main" val="88614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406739" y="951465"/>
            <a:ext cx="7886700" cy="3263504"/>
          </a:xfrm>
        </p:spPr>
        <p:txBody>
          <a:bodyPr>
            <a:normAutofit/>
          </a:bodyPr>
          <a:lstStyle>
            <a:lvl1pPr marL="0" indent="0">
              <a:lnSpc>
                <a:spcPct val="110000"/>
              </a:lnSpc>
              <a:spcAft>
                <a:spcPts val="2475"/>
              </a:spcAft>
              <a:buNone/>
              <a:defRPr sz="1400" baseline="0">
                <a:solidFill>
                  <a:srgbClr val="023E88"/>
                </a:solidFill>
                <a:latin typeface="Times New Roman" panose="02020603050405020304" pitchFamily="18" charset="0"/>
                <a:cs typeface="Times New Roman" panose="02020603050405020304" pitchFamily="18" charset="0"/>
              </a:defRPr>
            </a:lvl1pPr>
            <a:lvl2pPr marL="133350" indent="-133350">
              <a:spcAft>
                <a:spcPts val="428"/>
              </a:spcAft>
              <a:buFont typeface="Times New Roman" panose="02020603050405020304" pitchFamily="18" charset="0"/>
              <a:buChar char="‒"/>
              <a:defRPr sz="1500">
                <a:solidFill>
                  <a:srgbClr val="023E88"/>
                </a:solidFill>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cs-CZ" dirty="0" smtClean="0"/>
              <a:t>Sem zadejte text</a:t>
            </a:r>
          </a:p>
          <a:p>
            <a:pPr lvl="1"/>
            <a:r>
              <a:rPr lang="cs-CZ" dirty="0" smtClean="0"/>
              <a:t>Věcného vytvořené pamětní</a:t>
            </a:r>
          </a:p>
          <a:p>
            <a:pPr lvl="1"/>
            <a:r>
              <a:rPr lang="cs-CZ" dirty="0" smtClean="0"/>
              <a:t>Co význam lhůty připadá</a:t>
            </a:r>
          </a:p>
        </p:txBody>
      </p:sp>
      <p:sp>
        <p:nvSpPr>
          <p:cNvPr id="10" name="Nadpis 3"/>
          <p:cNvSpPr>
            <a:spLocks noGrp="1"/>
          </p:cNvSpPr>
          <p:nvPr>
            <p:ph type="title"/>
          </p:nvPr>
        </p:nvSpPr>
        <p:spPr>
          <a:xfrm>
            <a:off x="406739" y="290685"/>
            <a:ext cx="7886700" cy="642697"/>
          </a:xfrm>
        </p:spPr>
        <p:txBody>
          <a:bodyPr/>
          <a:lstStyle>
            <a:lvl1pPr>
              <a:defRPr b="1" baseline="0">
                <a:solidFill>
                  <a:srgbClr val="023E88"/>
                </a:solidFill>
              </a:defRPr>
            </a:lvl1pPr>
          </a:lstStyle>
          <a:p>
            <a:r>
              <a:rPr lang="cs-CZ" smtClean="0"/>
              <a:t>Kliknutím lze upravit styl.</a:t>
            </a:r>
            <a:endParaRPr lang="cs-CZ" dirty="0"/>
          </a:p>
        </p:txBody>
      </p:sp>
      <p:pic>
        <p:nvPicPr>
          <p:cNvPr id="12" name="Obráze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9088" y="4629149"/>
            <a:ext cx="734310" cy="272700"/>
          </a:xfrm>
          <a:prstGeom prst="rect">
            <a:avLst/>
          </a:prstGeom>
        </p:spPr>
      </p:pic>
      <p:pic>
        <p:nvPicPr>
          <p:cNvPr id="13" name="Obrázek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969" y="4807122"/>
            <a:ext cx="674805" cy="78300"/>
          </a:xfrm>
          <a:prstGeom prst="rect">
            <a:avLst/>
          </a:prstGeom>
        </p:spPr>
      </p:pic>
    </p:spTree>
    <p:extLst>
      <p:ext uri="{BB962C8B-B14F-4D97-AF65-F5344CB8AC3E}">
        <p14:creationId xmlns:p14="http://schemas.microsoft.com/office/powerpoint/2010/main" val="3748684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FE12A74A-59A1-42FF-8717-E6BE4A51B54C}" type="datetime1">
              <a:rPr lang="en-US" smtClean="0"/>
              <a:pPr/>
              <a:t>5/19/2026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10" name="Zástupný symbol pro obrázek 9"/>
          <p:cNvSpPr>
            <a:spLocks noGrp="1"/>
          </p:cNvSpPr>
          <p:nvPr>
            <p:ph type="pic" sz="quarter" idx="13"/>
          </p:nvPr>
        </p:nvSpPr>
        <p:spPr>
          <a:xfrm>
            <a:off x="408743" y="1216822"/>
            <a:ext cx="8009633" cy="2892620"/>
          </a:xfrm>
        </p:spPr>
        <p:txBody>
          <a:bodyPr/>
          <a:lstStyle>
            <a:lvl1pPr marL="0" indent="0">
              <a:buFontTx/>
              <a:buNone/>
              <a:defRPr>
                <a:solidFill>
                  <a:srgbClr val="023E88"/>
                </a:solidFill>
              </a:defRPr>
            </a:lvl1pPr>
          </a:lstStyle>
          <a:p>
            <a:r>
              <a:rPr lang="cs-CZ" smtClean="0"/>
              <a:t>Kliknutím na ikonu přidáte obrázek.</a:t>
            </a:r>
            <a:endParaRPr lang="cs-CZ" dirty="0"/>
          </a:p>
        </p:txBody>
      </p:sp>
      <p:sp>
        <p:nvSpPr>
          <p:cNvPr id="9" name="Zástupný symbol pro text 8"/>
          <p:cNvSpPr>
            <a:spLocks noGrp="1"/>
          </p:cNvSpPr>
          <p:nvPr>
            <p:ph type="body" sz="quarter" idx="14"/>
          </p:nvPr>
        </p:nvSpPr>
        <p:spPr>
          <a:xfrm>
            <a:off x="408743" y="4117823"/>
            <a:ext cx="8009633" cy="403622"/>
          </a:xfrm>
        </p:spPr>
        <p:txBody>
          <a:bodyPr>
            <a:normAutofit/>
          </a:bodyPr>
          <a:lstStyle>
            <a:lvl1pPr marL="0" indent="0">
              <a:buNone/>
              <a:defRPr sz="1400" i="1">
                <a:solidFill>
                  <a:srgbClr val="023E88"/>
                </a:solidFill>
                <a:latin typeface="Times New Roman" panose="02020603050405020304" pitchFamily="18" charset="0"/>
                <a:cs typeface="Times New Roman" panose="02020603050405020304" pitchFamily="18" charset="0"/>
              </a:defRPr>
            </a:lvl1pPr>
            <a:lvl2pPr>
              <a:defRPr i="1">
                <a:solidFill>
                  <a:srgbClr val="023E88"/>
                </a:solidFill>
                <a:latin typeface="Times New Roman" panose="02020603050405020304" pitchFamily="18" charset="0"/>
                <a:cs typeface="Times New Roman" panose="02020603050405020304" pitchFamily="18" charset="0"/>
              </a:defRPr>
            </a:lvl2pPr>
            <a:lvl3pPr>
              <a:defRPr i="1">
                <a:solidFill>
                  <a:srgbClr val="023E88"/>
                </a:solidFill>
                <a:latin typeface="Times New Roman" panose="02020603050405020304" pitchFamily="18" charset="0"/>
                <a:cs typeface="Times New Roman" panose="02020603050405020304" pitchFamily="18" charset="0"/>
              </a:defRPr>
            </a:lvl3pPr>
            <a:lvl4pPr>
              <a:defRPr i="1">
                <a:solidFill>
                  <a:srgbClr val="023E88"/>
                </a:solidFill>
                <a:latin typeface="Times New Roman" panose="02020603050405020304" pitchFamily="18" charset="0"/>
                <a:cs typeface="Times New Roman" panose="02020603050405020304" pitchFamily="18" charset="0"/>
              </a:defRPr>
            </a:lvl4pPr>
            <a:lvl5pPr>
              <a:defRPr i="1">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pic>
        <p:nvPicPr>
          <p:cNvPr id="14" name="Obráze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9088" y="4629149"/>
            <a:ext cx="734310" cy="272700"/>
          </a:xfrm>
          <a:prstGeom prst="rect">
            <a:avLst/>
          </a:prstGeom>
        </p:spPr>
      </p:pic>
      <p:pic>
        <p:nvPicPr>
          <p:cNvPr id="15" name="Obrázek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969" y="4807122"/>
            <a:ext cx="674805" cy="78300"/>
          </a:xfrm>
          <a:prstGeom prst="rect">
            <a:avLst/>
          </a:prstGeom>
        </p:spPr>
      </p:pic>
      <p:sp>
        <p:nvSpPr>
          <p:cNvPr id="5" name="Nadpis 4"/>
          <p:cNvSpPr>
            <a:spLocks noGrp="1"/>
          </p:cNvSpPr>
          <p:nvPr>
            <p:ph type="title"/>
          </p:nvPr>
        </p:nvSpPr>
        <p:spPr>
          <a:xfrm>
            <a:off x="406739" y="114947"/>
            <a:ext cx="8065237" cy="994172"/>
          </a:xfrm>
        </p:spPr>
        <p:txBody>
          <a:bodyPr/>
          <a:lstStyle>
            <a:lvl1pPr>
              <a:defRPr b="1">
                <a:solidFill>
                  <a:srgbClr val="023E88"/>
                </a:solidFill>
              </a:defRPr>
            </a:lvl1pPr>
          </a:lstStyle>
          <a:p>
            <a:r>
              <a:rPr lang="cs-CZ" smtClean="0"/>
              <a:t>Kliknutím lze upravit styl.</a:t>
            </a:r>
            <a:endParaRPr lang="cs-CZ"/>
          </a:p>
        </p:txBody>
      </p:sp>
    </p:spTree>
    <p:extLst>
      <p:ext uri="{BB962C8B-B14F-4D97-AF65-F5344CB8AC3E}">
        <p14:creationId xmlns:p14="http://schemas.microsoft.com/office/powerpoint/2010/main" val="341773649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adpis a 3 sloupce">
    <p:spTree>
      <p:nvGrpSpPr>
        <p:cNvPr id="1" name=""/>
        <p:cNvGrpSpPr/>
        <p:nvPr/>
      </p:nvGrpSpPr>
      <p:grpSpPr>
        <a:xfrm>
          <a:off x="0" y="0"/>
          <a:ext cx="0" cy="0"/>
          <a:chOff x="0" y="0"/>
          <a:chExt cx="0" cy="0"/>
        </a:xfrm>
      </p:grpSpPr>
      <p:sp>
        <p:nvSpPr>
          <p:cNvPr id="10" name="Zástupný symbol pro text 9"/>
          <p:cNvSpPr>
            <a:spLocks noGrp="1"/>
          </p:cNvSpPr>
          <p:nvPr>
            <p:ph type="body" sz="quarter" idx="13" hasCustomPrompt="1"/>
          </p:nvPr>
        </p:nvSpPr>
        <p:spPr>
          <a:xfrm>
            <a:off x="496679" y="1721373"/>
            <a:ext cx="2138572" cy="497393"/>
          </a:xfrm>
        </p:spPr>
        <p:txBody>
          <a:bodyPr>
            <a:normAutofit/>
          </a:bodyPr>
          <a:lstStyle>
            <a:lvl1pPr marL="0" indent="0">
              <a:buNone/>
              <a:defRPr sz="3300" b="1">
                <a:solidFill>
                  <a:srgbClr val="E73331"/>
                </a:solidFill>
                <a:latin typeface="+mj-lt"/>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1" name="Zástupný symbol pro text 9"/>
          <p:cNvSpPr>
            <a:spLocks noGrp="1"/>
          </p:cNvSpPr>
          <p:nvPr>
            <p:ph type="body" sz="quarter" idx="14"/>
          </p:nvPr>
        </p:nvSpPr>
        <p:spPr>
          <a:xfrm>
            <a:off x="496679" y="2218767"/>
            <a:ext cx="2138572" cy="2197052"/>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sp>
        <p:nvSpPr>
          <p:cNvPr id="15" name="Zástupný symbol pro text 9"/>
          <p:cNvSpPr>
            <a:spLocks noGrp="1"/>
          </p:cNvSpPr>
          <p:nvPr>
            <p:ph type="body" sz="quarter" idx="16" hasCustomPrompt="1"/>
          </p:nvPr>
        </p:nvSpPr>
        <p:spPr>
          <a:xfrm>
            <a:off x="3484358" y="1721373"/>
            <a:ext cx="2136954" cy="497393"/>
          </a:xfrm>
        </p:spPr>
        <p:txBody>
          <a:bodyPr>
            <a:normAutofit/>
          </a:bodyPr>
          <a:lstStyle>
            <a:lvl1pPr marL="0" indent="0">
              <a:buNone/>
              <a:defRPr sz="3300" b="1">
                <a:solidFill>
                  <a:srgbClr val="E73331"/>
                </a:solidFill>
                <a:latin typeface="+mj-lt"/>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6" name="Zástupný symbol pro text 9"/>
          <p:cNvSpPr>
            <a:spLocks noGrp="1"/>
          </p:cNvSpPr>
          <p:nvPr>
            <p:ph type="body" sz="quarter" idx="17"/>
          </p:nvPr>
        </p:nvSpPr>
        <p:spPr>
          <a:xfrm>
            <a:off x="3484358" y="2218767"/>
            <a:ext cx="2136954" cy="2197052"/>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sp>
        <p:nvSpPr>
          <p:cNvPr id="17" name="Zástupný symbol pro text 9"/>
          <p:cNvSpPr>
            <a:spLocks noGrp="1"/>
          </p:cNvSpPr>
          <p:nvPr>
            <p:ph type="body" sz="quarter" idx="18" hasCustomPrompt="1"/>
          </p:nvPr>
        </p:nvSpPr>
        <p:spPr>
          <a:xfrm>
            <a:off x="6501348" y="1727883"/>
            <a:ext cx="2134951" cy="497393"/>
          </a:xfrm>
        </p:spPr>
        <p:txBody>
          <a:bodyPr>
            <a:normAutofit/>
          </a:bodyPr>
          <a:lstStyle>
            <a:lvl1pPr marL="0" indent="0">
              <a:buNone/>
              <a:defRPr sz="3300" b="1">
                <a:solidFill>
                  <a:srgbClr val="E73331"/>
                </a:solidFill>
                <a:latin typeface="+mj-lt"/>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8" name="Zástupný symbol pro text 9"/>
          <p:cNvSpPr>
            <a:spLocks noGrp="1"/>
          </p:cNvSpPr>
          <p:nvPr>
            <p:ph type="body" sz="quarter" idx="19"/>
          </p:nvPr>
        </p:nvSpPr>
        <p:spPr>
          <a:xfrm>
            <a:off x="6501348" y="2225277"/>
            <a:ext cx="2134951" cy="2197052"/>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pic>
        <p:nvPicPr>
          <p:cNvPr id="19" name="Obrázek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9088" y="4629149"/>
            <a:ext cx="734310" cy="272700"/>
          </a:xfrm>
          <a:prstGeom prst="rect">
            <a:avLst/>
          </a:prstGeom>
        </p:spPr>
      </p:pic>
      <p:pic>
        <p:nvPicPr>
          <p:cNvPr id="20" name="Obrázek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969" y="4807122"/>
            <a:ext cx="674805" cy="78300"/>
          </a:xfrm>
          <a:prstGeom prst="rect">
            <a:avLst/>
          </a:prstGeom>
        </p:spPr>
      </p:pic>
      <p:sp>
        <p:nvSpPr>
          <p:cNvPr id="21" name="Nadpis 3"/>
          <p:cNvSpPr>
            <a:spLocks noGrp="1"/>
          </p:cNvSpPr>
          <p:nvPr>
            <p:ph type="title"/>
          </p:nvPr>
        </p:nvSpPr>
        <p:spPr>
          <a:xfrm>
            <a:off x="406739" y="290685"/>
            <a:ext cx="7886700" cy="642697"/>
          </a:xfrm>
        </p:spPr>
        <p:txBody>
          <a:bodyPr/>
          <a:lstStyle>
            <a:lvl1pPr>
              <a:defRPr b="1" baseline="0">
                <a:solidFill>
                  <a:srgbClr val="023E88"/>
                </a:solidFill>
              </a:defRPr>
            </a:lvl1pPr>
          </a:lstStyle>
          <a:p>
            <a:r>
              <a:rPr lang="cs-CZ" smtClean="0"/>
              <a:t>Kliknutím lze upravit styl.</a:t>
            </a:r>
            <a:endParaRPr lang="cs-CZ" dirty="0"/>
          </a:p>
        </p:txBody>
      </p:sp>
    </p:spTree>
    <p:extLst>
      <p:ext uri="{BB962C8B-B14F-4D97-AF65-F5344CB8AC3E}">
        <p14:creationId xmlns:p14="http://schemas.microsoft.com/office/powerpoint/2010/main" val="287293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apitola prezentace">
    <p:bg>
      <p:bgPr>
        <a:solidFill>
          <a:srgbClr val="E73331"/>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88047" y="1182817"/>
            <a:ext cx="7886700" cy="994172"/>
          </a:xfrm>
        </p:spPr>
        <p:txBody>
          <a:bodyPr>
            <a:normAutofit/>
          </a:bodyPr>
          <a:lstStyle>
            <a:lvl1pPr>
              <a:defRPr sz="3300" b="1" spc="83" baseline="0">
                <a:solidFill>
                  <a:schemeClr val="bg1"/>
                </a:solidFill>
              </a:defRPr>
            </a:lvl1pPr>
          </a:lstStyle>
          <a:p>
            <a:r>
              <a:rPr lang="cs-CZ" dirty="0" smtClean="0"/>
              <a:t>Kapitola prezentace</a:t>
            </a:r>
            <a:endParaRPr lang="cs-CZ" dirty="0"/>
          </a:p>
        </p:txBody>
      </p:sp>
      <p:pic>
        <p:nvPicPr>
          <p:cNvPr id="5" name="Obráze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212" y="4807122"/>
            <a:ext cx="672563" cy="78040"/>
          </a:xfrm>
          <a:prstGeom prst="rect">
            <a:avLst/>
          </a:prstGeom>
        </p:spPr>
      </p:pic>
      <p:pic>
        <p:nvPicPr>
          <p:cNvPr id="6" name="Obráze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9088" y="4629150"/>
            <a:ext cx="736773" cy="273635"/>
          </a:xfrm>
          <a:prstGeom prst="rect">
            <a:avLst/>
          </a:prstGeom>
        </p:spPr>
      </p:pic>
    </p:spTree>
    <p:extLst>
      <p:ext uri="{BB962C8B-B14F-4D97-AF65-F5344CB8AC3E}">
        <p14:creationId xmlns:p14="http://schemas.microsoft.com/office/powerpoint/2010/main" val="3223524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závěr">
    <p:bg>
      <p:bgPr>
        <a:solidFill>
          <a:srgbClr val="023E88"/>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61755" y="1154812"/>
            <a:ext cx="6171986" cy="994172"/>
          </a:xfrm>
        </p:spPr>
        <p:txBody>
          <a:bodyPr>
            <a:normAutofit/>
          </a:bodyPr>
          <a:lstStyle>
            <a:lvl1pPr>
              <a:defRPr sz="3000" b="1" spc="38" baseline="0">
                <a:solidFill>
                  <a:schemeClr val="bg1"/>
                </a:solidFill>
                <a:latin typeface="Arial" panose="020B0604020202020204" pitchFamily="34" charset="0"/>
                <a:cs typeface="Arial" panose="020B0604020202020204" pitchFamily="34" charset="0"/>
              </a:defRPr>
            </a:lvl1pPr>
          </a:lstStyle>
          <a:p>
            <a:r>
              <a:rPr lang="cs-CZ" dirty="0" smtClean="0"/>
              <a:t>Děkuji za pozornost</a:t>
            </a:r>
            <a:endParaRPr lang="cs-CZ" dirty="0"/>
          </a:p>
        </p:txBody>
      </p:sp>
      <p:sp>
        <p:nvSpPr>
          <p:cNvPr id="9" name="Zástupný symbol pro text 8"/>
          <p:cNvSpPr>
            <a:spLocks noGrp="1"/>
          </p:cNvSpPr>
          <p:nvPr>
            <p:ph type="body" sz="quarter" idx="10" hasCustomPrompt="1"/>
          </p:nvPr>
        </p:nvSpPr>
        <p:spPr>
          <a:xfrm>
            <a:off x="1461756" y="2721541"/>
            <a:ext cx="6171985" cy="897959"/>
          </a:xfrm>
        </p:spPr>
        <p:txBody>
          <a:bodyPr>
            <a:normAutofit/>
          </a:bodyPr>
          <a:lstStyle>
            <a:lvl1pPr marL="0" indent="0">
              <a:buNone/>
              <a:defRPr sz="1400" b="0" i="1" baseline="0">
                <a:solidFill>
                  <a:schemeClr val="bg1"/>
                </a:solidFill>
                <a:latin typeface="Arial" panose="020B0604020202020204" pitchFamily="34" charset="0"/>
                <a:cs typeface="Arial" panose="020B0604020202020204" pitchFamily="34" charset="0"/>
                <a:sym typeface="Wingdings" panose="05000000000000000000" pitchFamily="2" charset="2"/>
              </a:defRPr>
            </a:lvl1pPr>
          </a:lstStyle>
          <a:p>
            <a:pPr lvl="0"/>
            <a:r>
              <a:rPr lang="cs-CZ" dirty="0" smtClean="0"/>
              <a:t>Ing. Stanislava Drahokoupilová, Ph.D.</a:t>
            </a:r>
          </a:p>
          <a:p>
            <a:pPr lvl="0"/>
            <a:r>
              <a:rPr lang="cs-CZ" dirty="0" smtClean="0"/>
              <a:t> stanislava.drahokoupilova@chmi.cz</a:t>
            </a:r>
          </a:p>
        </p:txBody>
      </p:sp>
      <p:pic>
        <p:nvPicPr>
          <p:cNvPr id="6" name="Obráze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212" y="4807122"/>
            <a:ext cx="672563" cy="78040"/>
          </a:xfrm>
          <a:prstGeom prst="rect">
            <a:avLst/>
          </a:prstGeom>
        </p:spPr>
      </p:pic>
      <p:pic>
        <p:nvPicPr>
          <p:cNvPr id="10" name="Obráze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2584" y="3619499"/>
            <a:ext cx="1377041" cy="511429"/>
          </a:xfrm>
          <a:prstGeom prst="rect">
            <a:avLst/>
          </a:prstGeom>
        </p:spPr>
      </p:pic>
    </p:spTree>
    <p:extLst>
      <p:ext uri="{BB962C8B-B14F-4D97-AF65-F5344CB8AC3E}">
        <p14:creationId xmlns:p14="http://schemas.microsoft.com/office/powerpoint/2010/main" val="384096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5571C29A-B0F7-4906-8625-56DFA67E32BA}" type="datetime1">
              <a:rPr lang="en-US" smtClean="0"/>
              <a:pPr/>
              <a:t>5/19/2026</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p:txBody>
          <a:bodyPr/>
          <a:lstStyle/>
          <a:p>
            <a:fld id="{1DB6F300-3DF3-4135-B435-D40129A936E8}" type="datetime1">
              <a:rPr lang="en-US" smtClean="0"/>
              <a:pPr/>
              <a:t>5/19/2026</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19A14A6-612B-4A57-9179-780E978F1D6D}" type="datetime1">
              <a:rPr lang="en-US" smtClean="0"/>
              <a:pPr/>
              <a:t>5/19/2026</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C14D4D93-3343-4B94-8D16-C52D29F2F853}" type="datetime1">
              <a:rPr lang="en-US" smtClean="0"/>
              <a:pPr/>
              <a:t>5/19/2026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D3600D5-F2EB-4BAC-9156-D894FAF702D6}" type="datetime1">
              <a:rPr lang="en-US" smtClean="0"/>
              <a:pPr/>
              <a:t>5/19/2026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75F1E37-AC90-4FBE-82D2-1EB9CB0D035A}" type="datetime1">
              <a:rPr lang="en-US" smtClean="0"/>
              <a:pPr/>
              <a:t>5/19/2026</a:t>
            </a:fld>
            <a:endParaRPr lang="en-US"/>
          </a:p>
        </p:txBody>
      </p:sp>
      <p:sp>
        <p:nvSpPr>
          <p:cNvPr id="5" name="Zástupný symbol pro zápatí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C6A87A4-9A2E-44BD-A4A2-356F2B2F33C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7" name="Obrázek 6" descr="background_2014_1600x900.png"/>
          <p:cNvPicPr>
            <a:picLocks noChangeAspect="1"/>
          </p:cNvPicPr>
          <p:nvPr/>
        </p:nvPicPr>
        <p:blipFill>
          <a:blip r:embed="rId14" cstate="print"/>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7" name="Obrázek 6" descr="background_2014_1600x900.png"/>
          <p:cNvPicPr>
            <a:picLocks noChangeAspect="1"/>
          </p:cNvPicPr>
          <p:nvPr/>
        </p:nvPicPr>
        <p:blipFill>
          <a:blip r:embed="rId14" cstate="print"/>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273846"/>
            <a:ext cx="7886700" cy="994172"/>
          </a:xfrm>
          <a:prstGeom prst="rect">
            <a:avLst/>
          </a:prstGeom>
        </p:spPr>
        <p:txBody>
          <a:bodyPr vert="horz" lIns="68580" tIns="34290" rIns="68580" bIns="3429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700">
                <a:solidFill>
                  <a:schemeClr val="tx1">
                    <a:tint val="75000"/>
                  </a:schemeClr>
                </a:solidFill>
              </a:defRPr>
            </a:lvl1pPr>
          </a:lstStyle>
          <a:p>
            <a:pPr defTabSz="685800"/>
            <a:fld id="{1F7E4472-466E-4052-B589-E1E111A72CE1}" type="datetimeFigureOut">
              <a:rPr lang="cs-CZ" smtClean="0">
                <a:solidFill>
                  <a:prstClr val="black">
                    <a:tint val="75000"/>
                  </a:prstClr>
                </a:solidFill>
              </a:rPr>
              <a:pPr defTabSz="685800"/>
              <a:t>19.05.2026</a:t>
            </a:fld>
            <a:endParaRPr lang="cs-CZ">
              <a:solidFill>
                <a:prstClr val="black">
                  <a:tint val="75000"/>
                </a:prstClr>
              </a:solidFill>
            </a:endParaRPr>
          </a:p>
        </p:txBody>
      </p:sp>
      <p:sp>
        <p:nvSpPr>
          <p:cNvPr id="5" name="Zástupný symbol pro zápatí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700">
                <a:solidFill>
                  <a:schemeClr val="tx1">
                    <a:tint val="75000"/>
                  </a:schemeClr>
                </a:solidFill>
              </a:defRPr>
            </a:lvl1pPr>
          </a:lstStyle>
          <a:p>
            <a:pPr defTabSz="685800"/>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700">
                <a:solidFill>
                  <a:schemeClr val="tx1">
                    <a:tint val="75000"/>
                  </a:schemeClr>
                </a:solidFill>
              </a:defRPr>
            </a:lvl1pPr>
          </a:lstStyle>
          <a:p>
            <a:pPr defTabSz="685800"/>
            <a:fld id="{74E2CFF1-F1D0-4020-8A00-0494ED639283}"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12080789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txStyles>
    <p:titleStyle>
      <a:lvl1pPr algn="l" defTabSz="514350" rtl="0" eaLnBrk="1" latinLnBrk="0" hangingPunct="1">
        <a:lnSpc>
          <a:spcPct val="90000"/>
        </a:lnSpc>
        <a:spcBef>
          <a:spcPct val="0"/>
        </a:spcBef>
        <a:buNone/>
        <a:defRPr sz="2500"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600"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9pPr>
    </p:bodyStyle>
    <p:otherStyle>
      <a:defPPr>
        <a:defRPr lang="cs-CZ"/>
      </a:defPPr>
      <a:lvl1pPr marL="0" algn="l" defTabSz="514350" rtl="0" eaLnBrk="1" latinLnBrk="0" hangingPunct="1">
        <a:defRPr sz="1000" kern="1200">
          <a:solidFill>
            <a:schemeClr val="tx1"/>
          </a:solidFill>
          <a:latin typeface="+mn-lt"/>
          <a:ea typeface="+mn-ea"/>
          <a:cs typeface="+mn-cs"/>
        </a:defRPr>
      </a:lvl1pPr>
      <a:lvl2pPr marL="257175" algn="l" defTabSz="514350" rtl="0" eaLnBrk="1" latinLnBrk="0" hangingPunct="1">
        <a:defRPr sz="1000" kern="1200">
          <a:solidFill>
            <a:schemeClr val="tx1"/>
          </a:solidFill>
          <a:latin typeface="+mn-lt"/>
          <a:ea typeface="+mn-ea"/>
          <a:cs typeface="+mn-cs"/>
        </a:defRPr>
      </a:lvl2pPr>
      <a:lvl3pPr marL="514350" algn="l" defTabSz="514350" rtl="0" eaLnBrk="1" latinLnBrk="0" hangingPunct="1">
        <a:defRPr sz="1000" kern="1200">
          <a:solidFill>
            <a:schemeClr val="tx1"/>
          </a:solidFill>
          <a:latin typeface="+mn-lt"/>
          <a:ea typeface="+mn-ea"/>
          <a:cs typeface="+mn-cs"/>
        </a:defRPr>
      </a:lvl3pPr>
      <a:lvl4pPr marL="771525" algn="l" defTabSz="514350" rtl="0" eaLnBrk="1" latinLnBrk="0" hangingPunct="1">
        <a:defRPr sz="1000" kern="1200">
          <a:solidFill>
            <a:schemeClr val="tx1"/>
          </a:solidFill>
          <a:latin typeface="+mn-lt"/>
          <a:ea typeface="+mn-ea"/>
          <a:cs typeface="+mn-cs"/>
        </a:defRPr>
      </a:lvl4pPr>
      <a:lvl5pPr marL="1028700" algn="l" defTabSz="514350" rtl="0" eaLnBrk="1" latinLnBrk="0" hangingPunct="1">
        <a:defRPr sz="1000" kern="1200">
          <a:solidFill>
            <a:schemeClr val="tx1"/>
          </a:solidFill>
          <a:latin typeface="+mn-lt"/>
          <a:ea typeface="+mn-ea"/>
          <a:cs typeface="+mn-cs"/>
        </a:defRPr>
      </a:lvl5pPr>
      <a:lvl6pPr marL="1285875" algn="l" defTabSz="514350" rtl="0" eaLnBrk="1" latinLnBrk="0" hangingPunct="1">
        <a:defRPr sz="1000" kern="1200">
          <a:solidFill>
            <a:schemeClr val="tx1"/>
          </a:solidFill>
          <a:latin typeface="+mn-lt"/>
          <a:ea typeface="+mn-ea"/>
          <a:cs typeface="+mn-cs"/>
        </a:defRPr>
      </a:lvl6pPr>
      <a:lvl7pPr marL="1543050" algn="l" defTabSz="514350" rtl="0" eaLnBrk="1" latinLnBrk="0" hangingPunct="1">
        <a:defRPr sz="1000" kern="1200">
          <a:solidFill>
            <a:schemeClr val="tx1"/>
          </a:solidFill>
          <a:latin typeface="+mn-lt"/>
          <a:ea typeface="+mn-ea"/>
          <a:cs typeface="+mn-cs"/>
        </a:defRPr>
      </a:lvl7pPr>
      <a:lvl8pPr marL="1800225" algn="l" defTabSz="514350" rtl="0" eaLnBrk="1" latinLnBrk="0" hangingPunct="1">
        <a:defRPr sz="1000" kern="1200">
          <a:solidFill>
            <a:schemeClr val="tx1"/>
          </a:solidFill>
          <a:latin typeface="+mn-lt"/>
          <a:ea typeface="+mn-ea"/>
          <a:cs typeface="+mn-cs"/>
        </a:defRPr>
      </a:lvl8pPr>
      <a:lvl9pPr marL="2057400" algn="l" defTabSz="514350"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0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0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3.wdp"/></Relationships>
</file>

<file path=ppt/slides/_rels/slide11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5.wdp"/></Relationships>
</file>

<file path=ppt/slides/_rels/slide11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6.wdp"/></Relationships>
</file>

<file path=ppt/slides/_rels/slide11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7.wdp"/></Relationships>
</file>

<file path=ppt/slides/_rels/slide11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8.wdp"/></Relationships>
</file>

<file path=ppt/slides/_rels/slide1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9.wdp"/></Relationships>
</file>

<file path=ppt/slides/_rels/slide13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20.wdp"/></Relationships>
</file>

<file path=ppt/slides/_rels/slide13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21.wdp"/></Relationships>
</file>

<file path=ppt/slides/_rels/slide15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22.wdp"/></Relationships>
</file>

<file path=ppt/slides/_rels/slide15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23.wdp"/></Relationships>
</file>

<file path=ppt/slides/_rels/slide15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0.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6.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7.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8.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5.wdp"/></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8.wdp"/></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9.wdp"/></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0.wdp"/></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1.wdp"/></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2.wdp"/></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3.wdp"/></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4.wdp"/></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492896" y="1995686"/>
            <a:ext cx="4951312" cy="1800200"/>
          </a:xfrm>
        </p:spPr>
        <p:txBody>
          <a:bodyPr>
            <a:normAutofit/>
          </a:bodyPr>
          <a:lstStyle/>
          <a:p>
            <a:r>
              <a:rPr lang="cs-CZ" i="0" dirty="0" smtClean="0"/>
              <a:t>RNDr. Martin Setvák, CSc.</a:t>
            </a:r>
            <a:endParaRPr lang="en-US" i="0" dirty="0" smtClean="0"/>
          </a:p>
          <a:p>
            <a:endParaRPr lang="cs-CZ" sz="1200" dirty="0" smtClean="0"/>
          </a:p>
          <a:p>
            <a:r>
              <a:rPr lang="cs-CZ" sz="1200" i="0" dirty="0" smtClean="0"/>
              <a:t>družicové oddělení ČHMÚ</a:t>
            </a:r>
          </a:p>
          <a:p>
            <a:r>
              <a:rPr lang="cs-CZ" sz="1200" i="0" dirty="0" smtClean="0"/>
              <a:t>www.chmi.cz	</a:t>
            </a:r>
            <a:r>
              <a:rPr lang="cs-CZ" sz="1200" i="0" dirty="0"/>
              <a:t>	 </a:t>
            </a:r>
            <a:r>
              <a:rPr lang="cs-CZ" sz="1200" i="0" dirty="0" smtClean="0"/>
              <a:t>     </a:t>
            </a:r>
          </a:p>
          <a:p>
            <a:r>
              <a:rPr lang="cs-CZ" sz="1000" i="0" dirty="0"/>
              <a:t>e</a:t>
            </a:r>
            <a:r>
              <a:rPr lang="cs-CZ" sz="1000" i="0" dirty="0" smtClean="0"/>
              <a:t>-mail:  </a:t>
            </a:r>
            <a:r>
              <a:rPr lang="en-US" sz="1000" i="0" dirty="0" smtClean="0"/>
              <a:t>martin.setvak@chmi.cz</a:t>
            </a:r>
            <a:r>
              <a:rPr lang="cs-CZ" sz="1000" i="0" dirty="0" smtClean="0"/>
              <a:t/>
            </a:r>
            <a:br>
              <a:rPr lang="cs-CZ" sz="1000" i="0" dirty="0" smtClean="0"/>
            </a:br>
            <a:r>
              <a:rPr lang="en-US" sz="1000" dirty="0" smtClean="0"/>
              <a:t> </a:t>
            </a:r>
            <a:r>
              <a:rPr lang="en-US" sz="1000" i="0"/>
              <a:t/>
            </a:r>
            <a:br>
              <a:rPr lang="en-US" sz="1000" i="0"/>
            </a:br>
            <a:endParaRPr lang="en-US" sz="1000" i="0" dirty="0" smtClean="0"/>
          </a:p>
        </p:txBody>
      </p:sp>
      <p:sp>
        <p:nvSpPr>
          <p:cNvPr id="2" name="Nadpis 1"/>
          <p:cNvSpPr>
            <a:spLocks noGrp="1"/>
          </p:cNvSpPr>
          <p:nvPr>
            <p:ph type="ctrTitle"/>
          </p:nvPr>
        </p:nvSpPr>
        <p:spPr>
          <a:xfrm>
            <a:off x="1475656" y="713482"/>
            <a:ext cx="5976664" cy="994172"/>
          </a:xfrm>
        </p:spPr>
        <p:txBody>
          <a:bodyPr/>
          <a:lstStyle/>
          <a:p>
            <a:r>
              <a:rPr lang="cs-CZ" sz="1700" dirty="0" smtClean="0">
                <a:latin typeface="Arial Black" panose="020B0A04020102020204" pitchFamily="34" charset="0"/>
              </a:rPr>
              <a:t>Meteosat </a:t>
            </a:r>
            <a:r>
              <a:rPr lang="cs-CZ" sz="1700" dirty="0">
                <a:latin typeface="Arial Black" panose="020B0A04020102020204" pitchFamily="34" charset="0"/>
              </a:rPr>
              <a:t>třetí generace (MTG</a:t>
            </a:r>
            <a:r>
              <a:rPr lang="cs-CZ" sz="1700" dirty="0" smtClean="0">
                <a:latin typeface="Arial Black" panose="020B0A04020102020204" pitchFamily="34" charset="0"/>
              </a:rPr>
              <a:t>):</a:t>
            </a:r>
            <a:br>
              <a:rPr lang="cs-CZ" sz="1700" dirty="0" smtClean="0">
                <a:latin typeface="Arial Black" panose="020B0A04020102020204" pitchFamily="34" charset="0"/>
              </a:rPr>
            </a:br>
            <a:r>
              <a:rPr lang="cs-CZ" sz="1400" dirty="0">
                <a:latin typeface="Arial Black" panose="020B0A04020102020204" pitchFamily="34" charset="0"/>
              </a:rPr>
              <a:t/>
            </a:r>
            <a:br>
              <a:rPr lang="cs-CZ" sz="1400" dirty="0">
                <a:latin typeface="Arial Black" panose="020B0A04020102020204" pitchFamily="34" charset="0"/>
              </a:rPr>
            </a:br>
            <a:r>
              <a:rPr lang="cs-CZ" sz="1400" dirty="0" smtClean="0">
                <a:latin typeface="Arial Black" panose="020B0A04020102020204" pitchFamily="34" charset="0"/>
              </a:rPr>
              <a:t>interpretace snímků a RGB produktů FCI – příklady</a:t>
            </a:r>
            <a:endParaRPr lang="cs-CZ" sz="1700" dirty="0">
              <a:latin typeface="Arial Black" panose="020B0A04020102020204" pitchFamily="34" charset="0"/>
            </a:endParaRPr>
          </a:p>
        </p:txBody>
      </p:sp>
      <p:sp>
        <p:nvSpPr>
          <p:cNvPr id="4" name="TextovéPole 3"/>
          <p:cNvSpPr txBox="1"/>
          <p:nvPr/>
        </p:nvSpPr>
        <p:spPr>
          <a:xfrm>
            <a:off x="3758703" y="4747959"/>
            <a:ext cx="957313" cy="200055"/>
          </a:xfrm>
          <a:prstGeom prst="rect">
            <a:avLst/>
          </a:prstGeom>
          <a:noFill/>
        </p:spPr>
        <p:txBody>
          <a:bodyPr wrap="none" rtlCol="0">
            <a:spAutoFit/>
          </a:bodyPr>
          <a:lstStyle/>
          <a:p>
            <a:r>
              <a:rPr lang="cs-CZ" sz="700" dirty="0" smtClean="0">
                <a:solidFill>
                  <a:srgbClr val="E7E6E6">
                    <a:lumMod val="50000"/>
                  </a:srgbClr>
                </a:solidFill>
              </a:rPr>
              <a:t>verze</a:t>
            </a:r>
            <a:r>
              <a:rPr lang="cs-CZ" sz="700" smtClean="0">
                <a:solidFill>
                  <a:srgbClr val="E7E6E6">
                    <a:lumMod val="50000"/>
                  </a:srgbClr>
                </a:solidFill>
              </a:rPr>
              <a:t>:   </a:t>
            </a:r>
            <a:r>
              <a:rPr lang="en-US" sz="700" smtClean="0">
                <a:solidFill>
                  <a:srgbClr val="E7E6E6">
                    <a:lumMod val="50000"/>
                  </a:srgbClr>
                </a:solidFill>
              </a:rPr>
              <a:t>1</a:t>
            </a:r>
            <a:r>
              <a:rPr lang="cs-CZ" sz="700" smtClean="0">
                <a:solidFill>
                  <a:srgbClr val="E7E6E6">
                    <a:lumMod val="50000"/>
                  </a:srgbClr>
                </a:solidFill>
              </a:rPr>
              <a:t>9. </a:t>
            </a:r>
            <a:r>
              <a:rPr lang="cs-CZ" sz="700" dirty="0">
                <a:solidFill>
                  <a:srgbClr val="E7E6E6">
                    <a:lumMod val="50000"/>
                  </a:srgbClr>
                </a:solidFill>
              </a:rPr>
              <a:t>5</a:t>
            </a:r>
            <a:r>
              <a:rPr lang="cs-CZ" sz="700" dirty="0" smtClean="0">
                <a:solidFill>
                  <a:srgbClr val="E7E6E6">
                    <a:lumMod val="50000"/>
                  </a:srgbClr>
                </a:solidFill>
              </a:rPr>
              <a:t>. 202</a:t>
            </a:r>
            <a:r>
              <a:rPr lang="en-US" sz="700" dirty="0">
                <a:solidFill>
                  <a:srgbClr val="E7E6E6">
                    <a:lumMod val="50000"/>
                  </a:srgbClr>
                </a:solidFill>
              </a:rPr>
              <a:t>6</a:t>
            </a:r>
          </a:p>
        </p:txBody>
      </p:sp>
    </p:spTree>
    <p:extLst>
      <p:ext uri="{BB962C8B-B14F-4D97-AF65-F5344CB8AC3E}">
        <p14:creationId xmlns:p14="http://schemas.microsoft.com/office/powerpoint/2010/main" val="4020358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158688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1663508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1897910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3810015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2960382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907373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844"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865741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31522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4231598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121988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27727" y="1996266"/>
            <a:ext cx="3860351" cy="900246"/>
          </a:xfrm>
          <a:prstGeom prst="rect">
            <a:avLst/>
          </a:prstGeom>
          <a:noFill/>
        </p:spPr>
        <p:txBody>
          <a:bodyPr wrap="none" rtlCol="0">
            <a:spAutoFit/>
          </a:bodyPr>
          <a:lstStyle/>
          <a:p>
            <a:pPr algn="ctr"/>
            <a:r>
              <a:rPr lang="en-US" sz="1050" b="1" dirty="0" smtClean="0">
                <a:solidFill>
                  <a:schemeClr val="bg1"/>
                </a:solidFill>
                <a:latin typeface="Verdana" pitchFamily="34" charset="0"/>
              </a:rPr>
              <a:t>202</a:t>
            </a:r>
            <a:r>
              <a:rPr lang="cs-CZ" sz="1050" b="1" dirty="0" smtClean="0">
                <a:solidFill>
                  <a:schemeClr val="bg1"/>
                </a:solidFill>
                <a:latin typeface="Verdana" pitchFamily="34" charset="0"/>
              </a:rPr>
              <a:t>6</a:t>
            </a:r>
            <a:r>
              <a:rPr lang="en-US" sz="1050" b="1" dirty="0" smtClean="0">
                <a:solidFill>
                  <a:schemeClr val="bg1"/>
                </a:solidFill>
                <a:latin typeface="Verdana" pitchFamily="34" charset="0"/>
              </a:rPr>
              <a:t>-</a:t>
            </a:r>
            <a:r>
              <a:rPr lang="cs-CZ" sz="1050" b="1" dirty="0" smtClean="0">
                <a:solidFill>
                  <a:schemeClr val="bg1"/>
                </a:solidFill>
                <a:latin typeface="Verdana" pitchFamily="34" charset="0"/>
              </a:rPr>
              <a:t>04</a:t>
            </a:r>
            <a:r>
              <a:rPr lang="en-US" sz="1050" b="1" dirty="0" smtClean="0">
                <a:solidFill>
                  <a:schemeClr val="bg1"/>
                </a:solidFill>
                <a:latin typeface="Verdana" pitchFamily="34" charset="0"/>
              </a:rPr>
              <a:t>-</a:t>
            </a:r>
            <a:r>
              <a:rPr lang="cs-CZ" sz="1050" b="1" dirty="0">
                <a:solidFill>
                  <a:schemeClr val="bg1"/>
                </a:solidFill>
                <a:latin typeface="Verdana" pitchFamily="34" charset="0"/>
              </a:rPr>
              <a:t>1</a:t>
            </a:r>
            <a:r>
              <a:rPr lang="cs-CZ" sz="1050" b="1" dirty="0" smtClean="0">
                <a:solidFill>
                  <a:schemeClr val="bg1"/>
                </a:solidFill>
                <a:latin typeface="Verdana" pitchFamily="34" charset="0"/>
              </a:rPr>
              <a:t>3</a:t>
            </a:r>
            <a:r>
              <a:rPr lang="en-US" sz="1050" b="1" dirty="0" smtClean="0">
                <a:solidFill>
                  <a:schemeClr val="bg1"/>
                </a:solidFill>
                <a:latin typeface="Verdana" pitchFamily="34" charset="0"/>
              </a:rPr>
              <a:t>  </a:t>
            </a:r>
            <a:r>
              <a:rPr lang="cs-CZ" sz="1050" b="1" dirty="0" smtClean="0">
                <a:solidFill>
                  <a:schemeClr val="bg1"/>
                </a:solidFill>
                <a:latin typeface="Verdana" pitchFamily="34" charset="0"/>
              </a:rPr>
              <a:t>06</a:t>
            </a:r>
            <a:r>
              <a:rPr lang="en-US" sz="1050" b="1" dirty="0" smtClean="0">
                <a:solidFill>
                  <a:schemeClr val="bg1"/>
                </a:solidFill>
                <a:latin typeface="Verdana" pitchFamily="34" charset="0"/>
              </a:rPr>
              <a:t>:</a:t>
            </a:r>
            <a:r>
              <a:rPr lang="cs-CZ" sz="1050" b="1" dirty="0" smtClean="0">
                <a:solidFill>
                  <a:schemeClr val="bg1"/>
                </a:solidFill>
                <a:latin typeface="Verdana" pitchFamily="34" charset="0"/>
              </a:rPr>
              <a:t>30</a:t>
            </a:r>
            <a:r>
              <a:rPr lang="en-US" sz="1050" b="1" dirty="0" smtClean="0">
                <a:solidFill>
                  <a:schemeClr val="bg1"/>
                </a:solidFill>
                <a:latin typeface="Verdana" pitchFamily="34" charset="0"/>
              </a:rPr>
              <a:t> UTC  Meteosat-12  (MTG-I1)</a:t>
            </a:r>
            <a:endParaRPr lang="cs-CZ" sz="1050" b="1" dirty="0" smtClean="0">
              <a:solidFill>
                <a:schemeClr val="bg1"/>
              </a:solidFill>
              <a:latin typeface="Verdana" pitchFamily="34" charset="0"/>
            </a:endParaRPr>
          </a:p>
          <a:p>
            <a:pPr algn="ctr"/>
            <a:endParaRPr lang="cs-CZ" sz="1050" b="1" dirty="0">
              <a:solidFill>
                <a:schemeClr val="bg1"/>
              </a:solidFill>
              <a:latin typeface="Verdana" pitchFamily="34" charset="0"/>
            </a:endParaRPr>
          </a:p>
          <a:p>
            <a:pPr algn="ctr"/>
            <a:r>
              <a:rPr lang="cs-CZ" sz="1050" b="1" dirty="0" smtClean="0">
                <a:solidFill>
                  <a:schemeClr val="bg1"/>
                </a:solidFill>
                <a:latin typeface="Verdana" pitchFamily="34" charset="0"/>
              </a:rPr>
              <a:t>„špinavé ciry</a:t>
            </a:r>
            <a:r>
              <a:rPr lang="en-US" sz="1050" b="1" dirty="0" smtClean="0">
                <a:solidFill>
                  <a:schemeClr val="bg1"/>
                </a:solidFill>
                <a:latin typeface="Verdana" pitchFamily="34" charset="0"/>
              </a:rPr>
              <a:t>” </a:t>
            </a:r>
            <a:r>
              <a:rPr lang="cs-CZ" sz="1050" b="1" dirty="0" smtClean="0">
                <a:solidFill>
                  <a:schemeClr val="bg1"/>
                </a:solidFill>
                <a:latin typeface="Verdana" pitchFamily="34" charset="0"/>
              </a:rPr>
              <a:t>(saharský prach)</a:t>
            </a:r>
            <a:br>
              <a:rPr lang="cs-CZ" sz="1050" b="1" dirty="0" smtClean="0">
                <a:solidFill>
                  <a:schemeClr val="bg1"/>
                </a:solidFill>
                <a:latin typeface="Verdana" pitchFamily="34" charset="0"/>
              </a:rPr>
            </a:br>
            <a:r>
              <a:rPr lang="cs-CZ" sz="1050" b="1" dirty="0" smtClean="0">
                <a:solidFill>
                  <a:schemeClr val="bg1"/>
                </a:solidFill>
                <a:latin typeface="Verdana" pitchFamily="34" charset="0"/>
              </a:rPr>
              <a:t/>
            </a:r>
            <a:br>
              <a:rPr lang="cs-CZ" sz="1050" b="1" dirty="0" smtClean="0">
                <a:solidFill>
                  <a:schemeClr val="bg1"/>
                </a:solidFill>
                <a:latin typeface="Verdana" pitchFamily="34" charset="0"/>
              </a:rPr>
            </a:br>
            <a:r>
              <a:rPr lang="cs-CZ" sz="1050" b="1" dirty="0" smtClean="0">
                <a:solidFill>
                  <a:schemeClr val="bg1"/>
                </a:solidFill>
                <a:latin typeface="Verdana" pitchFamily="34" charset="0"/>
              </a:rPr>
              <a:t>střední Evropa (detail z předchozí série snímků)</a:t>
            </a:r>
          </a:p>
        </p:txBody>
      </p:sp>
    </p:spTree>
    <p:extLst>
      <p:ext uri="{BB962C8B-B14F-4D97-AF65-F5344CB8AC3E}">
        <p14:creationId xmlns:p14="http://schemas.microsoft.com/office/powerpoint/2010/main" val="1431730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168073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185553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2601509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1966392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2239951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363881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1663240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1685925" y="6"/>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2153456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4095207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3680246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2370235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2947201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1282732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1075518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2085450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3756910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3161754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2049989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52271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637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9"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a:t>
            </a:r>
            <a:r>
              <a:rPr lang="en-US" sz="1050" b="1" smtClean="0">
                <a:solidFill>
                  <a:schemeClr val="bg1"/>
                </a:solidFill>
                <a:latin typeface="Verdana" pitchFamily="34" charset="0"/>
              </a:rPr>
              <a:t>4-09  08:</a:t>
            </a:r>
            <a:r>
              <a:rPr lang="cs-CZ" sz="1050" b="1" dirty="0">
                <a:solidFill>
                  <a:schemeClr val="bg1"/>
                </a:solidFill>
                <a:latin typeface="Verdana" pitchFamily="34" charset="0"/>
              </a:rPr>
              <a:t>0</a:t>
            </a:r>
            <a:r>
              <a:rPr lang="cs-CZ" sz="1050" b="1" smtClean="0">
                <a:solidFill>
                  <a:schemeClr val="bg1"/>
                </a:solidFill>
                <a:latin typeface="Verdana" pitchFamily="34" charset="0"/>
              </a:rPr>
              <a:t>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677916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3382421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3650846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248839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1603884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663699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2823416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958770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2065343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832919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476002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109048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3219458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30226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3704880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1415474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343446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4209481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3732740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373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7"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03</a:t>
            </a:r>
            <a:r>
              <a:rPr lang="en-US" sz="1050" b="1" smtClean="0">
                <a:solidFill>
                  <a:schemeClr val="bg1"/>
                </a:solidFill>
                <a:latin typeface="Verdana" pitchFamily="34" charset="0"/>
              </a:rPr>
              <a:t>-</a:t>
            </a:r>
            <a:r>
              <a:rPr lang="cs-CZ" sz="1050" b="1" smtClean="0">
                <a:solidFill>
                  <a:schemeClr val="bg1"/>
                </a:solidFill>
                <a:latin typeface="Verdana" pitchFamily="34" charset="0"/>
              </a:rPr>
              <a:t>23</a:t>
            </a:r>
            <a:r>
              <a:rPr lang="en-US" sz="1050" b="1" smtClean="0">
                <a:solidFill>
                  <a:schemeClr val="bg1"/>
                </a:solidFill>
                <a:latin typeface="Verdana" pitchFamily="34" charset="0"/>
              </a:rPr>
              <a:t>  </a:t>
            </a:r>
            <a:r>
              <a:rPr lang="cs-CZ" sz="1050" b="1" smtClean="0">
                <a:solidFill>
                  <a:schemeClr val="bg1"/>
                </a:solidFill>
                <a:latin typeface="Verdana" pitchFamily="34" charset="0"/>
              </a:rPr>
              <a:t>12</a:t>
            </a:r>
            <a:r>
              <a:rPr lang="en-US" sz="1050" b="1" smtClean="0">
                <a:solidFill>
                  <a:schemeClr val="bg1"/>
                </a:solidFill>
                <a:latin typeface="Verdana" pitchFamily="34" charset="0"/>
              </a:rPr>
              <a:t>:</a:t>
            </a:r>
            <a:r>
              <a:rPr lang="cs-CZ" sz="1050" b="1" dirty="0">
                <a:solidFill>
                  <a:schemeClr val="bg1"/>
                </a:solidFill>
                <a:latin typeface="Verdana" pitchFamily="34" charset="0"/>
              </a:rPr>
              <a:t>0</a:t>
            </a:r>
            <a:r>
              <a:rPr lang="cs-CZ" sz="1050" b="1" smtClean="0">
                <a:solidFill>
                  <a:schemeClr val="bg1"/>
                </a:solidFill>
                <a:latin typeface="Verdana" pitchFamily="34" charset="0"/>
              </a:rPr>
              <a:t>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1987000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211671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2288437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2617111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1192544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5" name="TextovéPole 4"/>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9" name="TextovéPole 8"/>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0" name="TextovéPole 9"/>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147522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2698676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3039863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775188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1199846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1966881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3435347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2388310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2410354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646204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1084238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9" name="TextovéPole 8"/>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0" name="TextovéPole 9"/>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1" name="TextovéPole 10"/>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3292945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1448950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3429364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751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8" y="1996266"/>
            <a:ext cx="3804248" cy="253916"/>
          </a:xfrm>
          <a:prstGeom prst="rect">
            <a:avLst/>
          </a:prstGeom>
          <a:noFill/>
        </p:spPr>
        <p:txBody>
          <a:bodyPr wrap="none" rtlCol="0">
            <a:spAutoFit/>
          </a:bodyPr>
          <a:lstStyle/>
          <a:p>
            <a:pPr algn="ctr"/>
            <a:r>
              <a:rPr lang="en-US" sz="1050" b="1" dirty="0" smtClean="0">
                <a:solidFill>
                  <a:schemeClr val="bg1"/>
                </a:solidFill>
                <a:latin typeface="Verdana" pitchFamily="34" charset="0"/>
              </a:rPr>
              <a:t>202</a:t>
            </a:r>
            <a:r>
              <a:rPr lang="cs-CZ" sz="1050" b="1" dirty="0" smtClean="0">
                <a:solidFill>
                  <a:schemeClr val="bg1"/>
                </a:solidFill>
                <a:latin typeface="Verdana" pitchFamily="34" charset="0"/>
              </a:rPr>
              <a:t>6</a:t>
            </a:r>
            <a:r>
              <a:rPr lang="en-US" sz="1050" b="1" dirty="0" smtClean="0">
                <a:solidFill>
                  <a:schemeClr val="bg1"/>
                </a:solidFill>
                <a:latin typeface="Verdana" pitchFamily="34" charset="0"/>
              </a:rPr>
              <a:t>-</a:t>
            </a:r>
            <a:r>
              <a:rPr lang="cs-CZ" sz="1050" b="1" dirty="0" smtClean="0">
                <a:solidFill>
                  <a:schemeClr val="bg1"/>
                </a:solidFill>
                <a:latin typeface="Verdana" pitchFamily="34" charset="0"/>
              </a:rPr>
              <a:t>0</a:t>
            </a:r>
            <a:r>
              <a:rPr lang="en-US" sz="1050" b="1" dirty="0" smtClean="0">
                <a:solidFill>
                  <a:schemeClr val="bg1"/>
                </a:solidFill>
                <a:latin typeface="Verdana" pitchFamily="34" charset="0"/>
              </a:rPr>
              <a:t>5-06  </a:t>
            </a:r>
            <a:r>
              <a:rPr lang="cs-CZ" sz="1050" b="1" dirty="0" smtClean="0">
                <a:solidFill>
                  <a:schemeClr val="bg1"/>
                </a:solidFill>
                <a:latin typeface="Verdana" pitchFamily="34" charset="0"/>
              </a:rPr>
              <a:t>1</a:t>
            </a:r>
            <a:r>
              <a:rPr lang="en-US" sz="1050" b="1" dirty="0" smtClean="0">
                <a:solidFill>
                  <a:schemeClr val="bg1"/>
                </a:solidFill>
                <a:latin typeface="Verdana" pitchFamily="34" charset="0"/>
              </a:rPr>
              <a:t>6:</a:t>
            </a:r>
            <a:r>
              <a:rPr lang="cs-CZ" sz="1050" b="1" dirty="0">
                <a:solidFill>
                  <a:schemeClr val="bg1"/>
                </a:solidFill>
                <a:latin typeface="Verdana" pitchFamily="34" charset="0"/>
              </a:rPr>
              <a:t>0</a:t>
            </a:r>
            <a:r>
              <a:rPr lang="cs-CZ" sz="1050" b="1" dirty="0" smtClean="0">
                <a:solidFill>
                  <a:schemeClr val="bg1"/>
                </a:solidFill>
                <a:latin typeface="Verdana" pitchFamily="34" charset="0"/>
              </a:rPr>
              <a:t>0</a:t>
            </a:r>
            <a:r>
              <a:rPr lang="en-US" sz="1050" b="1" dirty="0" smtClean="0">
                <a:solidFill>
                  <a:schemeClr val="bg1"/>
                </a:solidFill>
                <a:latin typeface="Verdana" pitchFamily="34" charset="0"/>
              </a:rPr>
              <a:t> 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4171533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
        <p:nvSpPr>
          <p:cNvPr id="3" name="Ovál 2"/>
          <p:cNvSpPr/>
          <p:nvPr/>
        </p:nvSpPr>
        <p:spPr>
          <a:xfrm>
            <a:off x="3635896" y="2571750"/>
            <a:ext cx="1584176" cy="1656184"/>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6915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1006041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4229567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1972089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2845296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2070812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11" name="Obráze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2" name="TextovéPole 11"/>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3" name="TextovéPole 12"/>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4" name="TextovéPole 13"/>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2857342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4092331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1203951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2023713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3214253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737580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3910363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1567612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813278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1805707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732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9" name="TextovéPole 8"/>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0" name="TextovéPole 9"/>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1" name="TextovéPole 10"/>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1695750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547664" y="1563638"/>
            <a:ext cx="6192688" cy="1107996"/>
          </a:xfrm>
          <a:prstGeom prst="rect">
            <a:avLst/>
          </a:prstGeom>
          <a:noFill/>
        </p:spPr>
        <p:txBody>
          <a:bodyPr wrap="square" rtlCol="0">
            <a:spAutoFit/>
          </a:bodyPr>
          <a:lstStyle/>
          <a:p>
            <a:r>
              <a:rPr lang="cs-CZ" sz="1100" b="1" dirty="0" smtClean="0">
                <a:solidFill>
                  <a:srgbClr val="FF0000"/>
                </a:solidFill>
                <a:latin typeface="Verdana" pitchFamily="34" charset="0"/>
              </a:rPr>
              <a:t>Přidat nějakou pěknou situaci se saharským prachem (</a:t>
            </a:r>
            <a:r>
              <a:rPr lang="cs-CZ" sz="1100" b="1" dirty="0" smtClean="0">
                <a:solidFill>
                  <a:srgbClr val="646464"/>
                </a:solidFill>
                <a:latin typeface="Verdana" pitchFamily="34" charset="0"/>
              </a:rPr>
              <a:t>ideálně jednu přes Atlantik</a:t>
            </a:r>
            <a:r>
              <a:rPr lang="cs-CZ" sz="1100" b="1" dirty="0" smtClean="0">
                <a:solidFill>
                  <a:srgbClr val="FF0000"/>
                </a:solidFill>
                <a:latin typeface="Verdana" pitchFamily="34" charset="0"/>
              </a:rPr>
              <a:t>, druhou přes Středozemní moře), a situaci s kouřem z Kanady/USA nad Evropou. </a:t>
            </a:r>
          </a:p>
          <a:p>
            <a:endParaRPr lang="cs-CZ" sz="1100" b="1" dirty="0">
              <a:solidFill>
                <a:srgbClr val="FF0000"/>
              </a:solidFill>
              <a:latin typeface="Verdana" pitchFamily="34" charset="0"/>
            </a:endParaRPr>
          </a:p>
          <a:p>
            <a:r>
              <a:rPr lang="cs-CZ" sz="1100" b="1" dirty="0" smtClean="0">
                <a:solidFill>
                  <a:srgbClr val="FF0000"/>
                </a:solidFill>
                <a:latin typeface="Verdana" pitchFamily="34" charset="0"/>
              </a:rPr>
              <a:t>Nějakou pěknou situaci s rozsáhlou nízkou oblačností, a situaci s údolními mlhami.</a:t>
            </a:r>
            <a:endParaRPr lang="en-US" sz="1100" b="1" dirty="0" smtClean="0">
              <a:solidFill>
                <a:srgbClr val="FF0000"/>
              </a:solidFill>
              <a:latin typeface="Verdana" pitchFamily="34" charset="0"/>
            </a:endParaRPr>
          </a:p>
        </p:txBody>
      </p:sp>
    </p:spTree>
    <p:extLst>
      <p:ext uri="{BB962C8B-B14F-4D97-AF65-F5344CB8AC3E}">
        <p14:creationId xmlns:p14="http://schemas.microsoft.com/office/powerpoint/2010/main" val="216663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331640" y="1563638"/>
            <a:ext cx="6526146" cy="461665"/>
          </a:xfrm>
          <a:prstGeom prst="rect">
            <a:avLst/>
          </a:prstGeom>
          <a:noFill/>
        </p:spPr>
        <p:txBody>
          <a:bodyPr wrap="none" rtlCol="0">
            <a:spAutoFit/>
          </a:bodyPr>
          <a:lstStyle/>
          <a:p>
            <a:r>
              <a:rPr lang="cs-CZ" sz="2400" b="1" smtClean="0">
                <a:solidFill>
                  <a:srgbClr val="FF0000"/>
                </a:solidFill>
                <a:latin typeface="Verdana" pitchFamily="34" charset="0"/>
              </a:rPr>
              <a:t>ODTUD DÁL ŠABLONY, NESMAZAT !!!</a:t>
            </a:r>
            <a:endParaRPr lang="en-US" sz="2400" b="1" dirty="0" smtClean="0">
              <a:solidFill>
                <a:srgbClr val="FF0000"/>
              </a:solidFill>
              <a:latin typeface="Verdana" pitchFamily="34" charset="0"/>
            </a:endParaRPr>
          </a:p>
        </p:txBody>
      </p:sp>
    </p:spTree>
    <p:extLst>
      <p:ext uri="{BB962C8B-B14F-4D97-AF65-F5344CB8AC3E}">
        <p14:creationId xmlns:p14="http://schemas.microsoft.com/office/powerpoint/2010/main" val="3427243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7"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03</a:t>
            </a:r>
            <a:r>
              <a:rPr lang="en-US" sz="1050" b="1" smtClean="0">
                <a:solidFill>
                  <a:schemeClr val="bg1"/>
                </a:solidFill>
                <a:latin typeface="Verdana" pitchFamily="34" charset="0"/>
              </a:rPr>
              <a:t>-</a:t>
            </a:r>
            <a:r>
              <a:rPr lang="cs-CZ" sz="1050" b="1" smtClean="0">
                <a:solidFill>
                  <a:schemeClr val="bg1"/>
                </a:solidFill>
                <a:latin typeface="Verdana" pitchFamily="34" charset="0"/>
              </a:rPr>
              <a:t>23</a:t>
            </a:r>
            <a:r>
              <a:rPr lang="en-US" sz="1050" b="1" smtClean="0">
                <a:solidFill>
                  <a:schemeClr val="bg1"/>
                </a:solidFill>
                <a:latin typeface="Verdana" pitchFamily="34" charset="0"/>
              </a:rPr>
              <a:t>  </a:t>
            </a:r>
            <a:r>
              <a:rPr lang="cs-CZ" sz="1050" b="1" smtClean="0">
                <a:solidFill>
                  <a:schemeClr val="bg1"/>
                </a:solidFill>
                <a:latin typeface="Verdana" pitchFamily="34" charset="0"/>
              </a:rPr>
              <a:t>12</a:t>
            </a:r>
            <a:r>
              <a:rPr lang="en-US" sz="1050" b="1" smtClean="0">
                <a:solidFill>
                  <a:schemeClr val="bg1"/>
                </a:solidFill>
                <a:latin typeface="Verdana" pitchFamily="34" charset="0"/>
              </a:rPr>
              <a:t>:</a:t>
            </a:r>
            <a:r>
              <a:rPr lang="cs-CZ" sz="1050" b="1" dirty="0">
                <a:solidFill>
                  <a:schemeClr val="bg1"/>
                </a:solidFill>
                <a:latin typeface="Verdana" pitchFamily="34" charset="0"/>
              </a:rPr>
              <a:t>0</a:t>
            </a:r>
            <a:r>
              <a:rPr lang="cs-CZ" sz="1050" b="1" smtClean="0">
                <a:solidFill>
                  <a:schemeClr val="bg1"/>
                </a:solidFill>
                <a:latin typeface="Verdana" pitchFamily="34" charset="0"/>
              </a:rPr>
              <a:t>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3216963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2268889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3139151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3844024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4213176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2969636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528805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4069482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495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2276339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1411459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2544660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3538629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4197967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1732116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304261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2405265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1958059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521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7"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03</a:t>
            </a:r>
            <a:r>
              <a:rPr lang="en-US" sz="1050" b="1" smtClean="0">
                <a:solidFill>
                  <a:schemeClr val="bg1"/>
                </a:solidFill>
                <a:latin typeface="Verdana" pitchFamily="34" charset="0"/>
              </a:rPr>
              <a:t>-</a:t>
            </a:r>
            <a:r>
              <a:rPr lang="cs-CZ" sz="1050" b="1" smtClean="0">
                <a:solidFill>
                  <a:schemeClr val="bg1"/>
                </a:solidFill>
                <a:latin typeface="Verdana" pitchFamily="34" charset="0"/>
              </a:rPr>
              <a:t>23</a:t>
            </a:r>
            <a:r>
              <a:rPr lang="en-US" sz="1050" b="1" smtClean="0">
                <a:solidFill>
                  <a:schemeClr val="bg1"/>
                </a:solidFill>
                <a:latin typeface="Verdana" pitchFamily="34" charset="0"/>
              </a:rPr>
              <a:t>  </a:t>
            </a:r>
            <a:r>
              <a:rPr lang="cs-CZ" sz="1050" b="1" smtClean="0">
                <a:solidFill>
                  <a:schemeClr val="bg1"/>
                </a:solidFill>
                <a:latin typeface="Verdana" pitchFamily="34" charset="0"/>
              </a:rPr>
              <a:t>12</a:t>
            </a:r>
            <a:r>
              <a:rPr lang="en-US" sz="1050" b="1" smtClean="0">
                <a:solidFill>
                  <a:schemeClr val="bg1"/>
                </a:solidFill>
                <a:latin typeface="Verdana" pitchFamily="34" charset="0"/>
              </a:rPr>
              <a:t>:</a:t>
            </a:r>
            <a:r>
              <a:rPr lang="cs-CZ" sz="1050" b="1" dirty="0">
                <a:solidFill>
                  <a:schemeClr val="bg1"/>
                </a:solidFill>
                <a:latin typeface="Verdana" pitchFamily="34" charset="0"/>
              </a:rPr>
              <a:t>0</a:t>
            </a:r>
            <a:r>
              <a:rPr lang="cs-CZ" sz="1050" b="1" smtClean="0">
                <a:solidFill>
                  <a:schemeClr val="bg1"/>
                </a:solidFill>
                <a:latin typeface="Verdana" pitchFamily="34" charset="0"/>
              </a:rPr>
              <a:t>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480930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7"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a:t>
            </a:r>
            <a:r>
              <a:rPr lang="en-US" sz="1050" b="1" smtClean="0">
                <a:solidFill>
                  <a:schemeClr val="bg1"/>
                </a:solidFill>
                <a:latin typeface="Verdana" pitchFamily="34" charset="0"/>
              </a:rPr>
              <a:t>1-</a:t>
            </a:r>
            <a:r>
              <a:rPr lang="cs-CZ" sz="1050" b="1" smtClean="0">
                <a:solidFill>
                  <a:schemeClr val="bg1"/>
                </a:solidFill>
                <a:latin typeface="Verdana" pitchFamily="34" charset="0"/>
              </a:rPr>
              <a:t>3</a:t>
            </a:r>
            <a:r>
              <a:rPr lang="en-US" sz="1050" b="1" smtClean="0">
                <a:solidFill>
                  <a:schemeClr val="bg1"/>
                </a:solidFill>
                <a:latin typeface="Verdana" pitchFamily="34" charset="0"/>
              </a:rPr>
              <a:t>0  </a:t>
            </a:r>
            <a:r>
              <a:rPr lang="cs-CZ" sz="1050" b="1" smtClean="0">
                <a:solidFill>
                  <a:schemeClr val="bg1"/>
                </a:solidFill>
                <a:latin typeface="Verdana" pitchFamily="34" charset="0"/>
              </a:rPr>
              <a:t>1</a:t>
            </a:r>
            <a:r>
              <a:rPr lang="en-US" sz="1050" b="1" smtClean="0">
                <a:solidFill>
                  <a:schemeClr val="bg1"/>
                </a:solidFill>
                <a:latin typeface="Verdana" pitchFamily="34" charset="0"/>
              </a:rPr>
              <a:t>3:</a:t>
            </a:r>
            <a:r>
              <a:rPr lang="cs-CZ" sz="1050" b="1" dirty="0">
                <a:solidFill>
                  <a:schemeClr val="bg1"/>
                </a:solidFill>
                <a:latin typeface="Verdana" pitchFamily="34" charset="0"/>
              </a:rPr>
              <a:t>0</a:t>
            </a:r>
            <a:r>
              <a:rPr lang="cs-CZ" sz="1050" b="1" smtClean="0">
                <a:solidFill>
                  <a:schemeClr val="bg1"/>
                </a:solidFill>
                <a:latin typeface="Verdana" pitchFamily="34" charset="0"/>
              </a:rPr>
              <a:t>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200796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4082969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1478081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195013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1536016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3631486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2374299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316907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2751384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3025929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380302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1178212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1557042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3642333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1687682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03085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2254835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2025489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662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7"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03</a:t>
            </a:r>
            <a:r>
              <a:rPr lang="en-US" sz="1050" b="1" smtClean="0">
                <a:solidFill>
                  <a:schemeClr val="bg1"/>
                </a:solidFill>
                <a:latin typeface="Verdana" pitchFamily="34" charset="0"/>
              </a:rPr>
              <a:t>-</a:t>
            </a:r>
            <a:r>
              <a:rPr lang="cs-CZ" sz="1050" b="1" smtClean="0">
                <a:solidFill>
                  <a:schemeClr val="bg1"/>
                </a:solidFill>
                <a:latin typeface="Verdana" pitchFamily="34" charset="0"/>
              </a:rPr>
              <a:t>28</a:t>
            </a:r>
            <a:r>
              <a:rPr lang="en-US" sz="1050" b="1" smtClean="0">
                <a:solidFill>
                  <a:schemeClr val="bg1"/>
                </a:solidFill>
                <a:latin typeface="Verdana" pitchFamily="34" charset="0"/>
              </a:rPr>
              <a:t>  </a:t>
            </a:r>
            <a:r>
              <a:rPr lang="cs-CZ" sz="1050" b="1" smtClean="0">
                <a:solidFill>
                  <a:schemeClr val="bg1"/>
                </a:solidFill>
                <a:latin typeface="Verdana" pitchFamily="34" charset="0"/>
              </a:rPr>
              <a:t>15</a:t>
            </a:r>
            <a:r>
              <a:rPr lang="en-US" sz="1050" b="1" smtClean="0">
                <a:solidFill>
                  <a:schemeClr val="bg1"/>
                </a:solidFill>
                <a:latin typeface="Verdana" pitchFamily="34" charset="0"/>
              </a:rPr>
              <a:t>:</a:t>
            </a:r>
            <a:r>
              <a:rPr lang="cs-CZ" sz="1050" b="1" smtClean="0">
                <a:solidFill>
                  <a:schemeClr val="bg1"/>
                </a:solidFill>
                <a:latin typeface="Verdana" pitchFamily="34" charset="0"/>
              </a:rPr>
              <a:t>30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98953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3186938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1632273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1149088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4019040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114226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864429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907089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1661113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183"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1833722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a:off x="168788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3913605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2239530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3890040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3295309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1802159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143261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304"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3105310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1894003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3270058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46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7"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03</a:t>
            </a:r>
            <a:r>
              <a:rPr lang="en-US" sz="1050" b="1" smtClean="0">
                <a:solidFill>
                  <a:schemeClr val="bg1"/>
                </a:solidFill>
                <a:latin typeface="Verdana" pitchFamily="34" charset="0"/>
              </a:rPr>
              <a:t>-</a:t>
            </a:r>
            <a:r>
              <a:rPr lang="cs-CZ" sz="1050" b="1" smtClean="0">
                <a:solidFill>
                  <a:schemeClr val="bg1"/>
                </a:solidFill>
                <a:latin typeface="Verdana" pitchFamily="34" charset="0"/>
              </a:rPr>
              <a:t>2</a:t>
            </a:r>
            <a:r>
              <a:rPr lang="en-US" sz="1050" b="1" smtClean="0">
                <a:solidFill>
                  <a:schemeClr val="bg1"/>
                </a:solidFill>
                <a:latin typeface="Verdana" pitchFamily="34" charset="0"/>
              </a:rPr>
              <a:t>5  </a:t>
            </a:r>
            <a:r>
              <a:rPr lang="cs-CZ" sz="1050" b="1" smtClean="0">
                <a:solidFill>
                  <a:schemeClr val="bg1"/>
                </a:solidFill>
                <a:latin typeface="Verdana" pitchFamily="34" charset="0"/>
              </a:rPr>
              <a:t>1</a:t>
            </a:r>
            <a:r>
              <a:rPr lang="en-US" sz="1050" b="1" smtClean="0">
                <a:solidFill>
                  <a:schemeClr val="bg1"/>
                </a:solidFill>
                <a:latin typeface="Verdana" pitchFamily="34" charset="0"/>
              </a:rPr>
              <a:t>5:3</a:t>
            </a:r>
            <a:r>
              <a:rPr lang="cs-CZ" sz="1050" b="1" smtClean="0">
                <a:solidFill>
                  <a:schemeClr val="bg1"/>
                </a:solidFill>
                <a:latin typeface="Verdana" pitchFamily="34" charset="0"/>
              </a:rPr>
              <a:t>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535470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3902559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583497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1894599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563"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2030120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426893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157626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963200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2344558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3415339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388868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1631814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780720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2640090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817900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3252957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179347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556938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1168290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673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8"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04</a:t>
            </a:r>
            <a:r>
              <a:rPr lang="en-US" sz="1050" b="1" smtClean="0">
                <a:solidFill>
                  <a:schemeClr val="bg1"/>
                </a:solidFill>
                <a:latin typeface="Verdana" pitchFamily="34" charset="0"/>
              </a:rPr>
              <a:t>-</a:t>
            </a:r>
            <a:r>
              <a:rPr lang="cs-CZ" sz="1050" b="1" smtClean="0">
                <a:solidFill>
                  <a:schemeClr val="bg1"/>
                </a:solidFill>
                <a:latin typeface="Verdana" pitchFamily="34" charset="0"/>
              </a:rPr>
              <a:t>19</a:t>
            </a:r>
            <a:r>
              <a:rPr lang="en-US" sz="1050" b="1" smtClean="0">
                <a:solidFill>
                  <a:schemeClr val="bg1"/>
                </a:solidFill>
                <a:latin typeface="Verdana" pitchFamily="34" charset="0"/>
              </a:rPr>
              <a:t>  </a:t>
            </a:r>
            <a:r>
              <a:rPr lang="cs-CZ" sz="1050" b="1" smtClean="0">
                <a:solidFill>
                  <a:schemeClr val="bg1"/>
                </a:solidFill>
                <a:latin typeface="Verdana" pitchFamily="34" charset="0"/>
              </a:rPr>
              <a:t>13</a:t>
            </a:r>
            <a:r>
              <a:rPr lang="en-US" sz="1050" b="1" smtClean="0">
                <a:solidFill>
                  <a:schemeClr val="bg1"/>
                </a:solidFill>
                <a:latin typeface="Verdana" pitchFamily="34" charset="0"/>
              </a:rPr>
              <a:t>:</a:t>
            </a:r>
            <a:r>
              <a:rPr lang="cs-CZ" sz="1050" b="1" smtClean="0">
                <a:solidFill>
                  <a:schemeClr val="bg1"/>
                </a:solidFill>
                <a:latin typeface="Verdana" pitchFamily="34" charset="0"/>
              </a:rPr>
              <a:t>30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3035906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3674199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425413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4145231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2900968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3522755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5000" contrast="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633518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686959"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1541095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2014816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2751801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3072360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2802171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1429374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1428995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020062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1967237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3219058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4">
            <a:extLst>
              <a:ext uri="{BEBA8EAE-BF5A-486C-A8C5-ECC9F3942E4B}">
                <a14:imgProps xmlns:a14="http://schemas.microsoft.com/office/drawing/2010/main">
                  <a14:imgLayer r:embed="rId5">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3096822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558704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261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417922" y="1996266"/>
            <a:ext cx="4079964" cy="577081"/>
          </a:xfrm>
          <a:prstGeom prst="rect">
            <a:avLst/>
          </a:prstGeom>
          <a:noFill/>
        </p:spPr>
        <p:txBody>
          <a:bodyPr wrap="none" rtlCol="0">
            <a:spAutoFit/>
          </a:bodyPr>
          <a:lstStyle/>
          <a:p>
            <a:pPr algn="ctr"/>
            <a:r>
              <a:rPr lang="en-US" sz="1050" b="1" dirty="0" smtClean="0">
                <a:solidFill>
                  <a:schemeClr val="bg1"/>
                </a:solidFill>
                <a:latin typeface="Verdana" pitchFamily="34" charset="0"/>
              </a:rPr>
              <a:t>202</a:t>
            </a:r>
            <a:r>
              <a:rPr lang="cs-CZ" sz="1050" b="1" dirty="0" smtClean="0">
                <a:solidFill>
                  <a:schemeClr val="bg1"/>
                </a:solidFill>
                <a:latin typeface="Verdana" pitchFamily="34" charset="0"/>
              </a:rPr>
              <a:t>6</a:t>
            </a:r>
            <a:r>
              <a:rPr lang="en-US" sz="1050" b="1" dirty="0" smtClean="0">
                <a:solidFill>
                  <a:schemeClr val="bg1"/>
                </a:solidFill>
                <a:latin typeface="Verdana" pitchFamily="34" charset="0"/>
              </a:rPr>
              <a:t>-</a:t>
            </a:r>
            <a:r>
              <a:rPr lang="cs-CZ" sz="1050" b="1" dirty="0" smtClean="0">
                <a:solidFill>
                  <a:schemeClr val="bg1"/>
                </a:solidFill>
                <a:latin typeface="Verdana" pitchFamily="34" charset="0"/>
              </a:rPr>
              <a:t>04</a:t>
            </a:r>
            <a:r>
              <a:rPr lang="en-US" sz="1050" b="1" dirty="0" smtClean="0">
                <a:solidFill>
                  <a:schemeClr val="bg1"/>
                </a:solidFill>
                <a:latin typeface="Verdana" pitchFamily="34" charset="0"/>
              </a:rPr>
              <a:t>-</a:t>
            </a:r>
            <a:r>
              <a:rPr lang="cs-CZ" sz="1050" b="1" dirty="0">
                <a:solidFill>
                  <a:schemeClr val="bg1"/>
                </a:solidFill>
                <a:latin typeface="Verdana" pitchFamily="34" charset="0"/>
              </a:rPr>
              <a:t>1</a:t>
            </a:r>
            <a:r>
              <a:rPr lang="cs-CZ" sz="1050" b="1" dirty="0" smtClean="0">
                <a:solidFill>
                  <a:schemeClr val="bg1"/>
                </a:solidFill>
                <a:latin typeface="Verdana" pitchFamily="34" charset="0"/>
              </a:rPr>
              <a:t>3</a:t>
            </a:r>
            <a:r>
              <a:rPr lang="en-US" sz="1050" b="1" dirty="0" smtClean="0">
                <a:solidFill>
                  <a:schemeClr val="bg1"/>
                </a:solidFill>
                <a:latin typeface="Verdana" pitchFamily="34" charset="0"/>
              </a:rPr>
              <a:t>  </a:t>
            </a:r>
            <a:r>
              <a:rPr lang="cs-CZ" sz="1050" b="1" dirty="0" smtClean="0">
                <a:solidFill>
                  <a:schemeClr val="bg1"/>
                </a:solidFill>
                <a:latin typeface="Verdana" pitchFamily="34" charset="0"/>
              </a:rPr>
              <a:t>06</a:t>
            </a:r>
            <a:r>
              <a:rPr lang="en-US" sz="1050" b="1" dirty="0" smtClean="0">
                <a:solidFill>
                  <a:schemeClr val="bg1"/>
                </a:solidFill>
                <a:latin typeface="Verdana" pitchFamily="34" charset="0"/>
              </a:rPr>
              <a:t>:</a:t>
            </a:r>
            <a:r>
              <a:rPr lang="cs-CZ" sz="1050" b="1" dirty="0" smtClean="0">
                <a:solidFill>
                  <a:schemeClr val="bg1"/>
                </a:solidFill>
                <a:latin typeface="Verdana" pitchFamily="34" charset="0"/>
              </a:rPr>
              <a:t>30</a:t>
            </a:r>
            <a:r>
              <a:rPr lang="en-US" sz="1050" b="1" dirty="0" smtClean="0">
                <a:solidFill>
                  <a:schemeClr val="bg1"/>
                </a:solidFill>
                <a:latin typeface="Verdana" pitchFamily="34" charset="0"/>
              </a:rPr>
              <a:t> UTC  Meteosat-12  (MTG-I1)</a:t>
            </a:r>
          </a:p>
          <a:p>
            <a:pPr algn="ctr"/>
            <a:endParaRPr lang="en-US" sz="1050" b="1" dirty="0">
              <a:solidFill>
                <a:schemeClr val="bg1"/>
              </a:solidFill>
              <a:latin typeface="Verdana" pitchFamily="34" charset="0"/>
            </a:endParaRPr>
          </a:p>
          <a:p>
            <a:pPr algn="ctr"/>
            <a:r>
              <a:rPr lang="cs-CZ" sz="1050" b="1" dirty="0" smtClean="0">
                <a:solidFill>
                  <a:schemeClr val="bg1"/>
                </a:solidFill>
                <a:latin typeface="Verdana" pitchFamily="34" charset="0"/>
              </a:rPr>
              <a:t>Saharský prach (transport přes Středozemní moře)</a:t>
            </a:r>
          </a:p>
        </p:txBody>
      </p:sp>
    </p:spTree>
    <p:extLst>
      <p:ext uri="{BB962C8B-B14F-4D97-AF65-F5344CB8AC3E}">
        <p14:creationId xmlns:p14="http://schemas.microsoft.com/office/powerpoint/2010/main" val="4056526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250935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95131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1965734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3348163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3896617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703265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884358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tiv sady Office">
  <a:themeElements>
    <a:clrScheme name="Vlastní 2">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B0F0"/>
      </a:hlink>
      <a:folHlink>
        <a:srgbClr val="00B0F0"/>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100" dirty="0" smtClean="0">
            <a:latin typeface="Verdana" pitchFamily="34" charset="0"/>
          </a:defRPr>
        </a:defPPr>
      </a:lstStyle>
    </a:txDef>
  </a:objectDefaults>
  <a:extraClrSchemeLst/>
</a:theme>
</file>

<file path=ppt/theme/theme2.xml><?xml version="1.0" encoding="utf-8"?>
<a:theme xmlns:a="http://schemas.openxmlformats.org/drawingml/2006/main" name="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HMU-prezentace-format-16_9_CZ">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MU_19_9" id="{274CFC56-019A-4B75-B2ED-E1D0966EDFE8}" vid="{55D50E2A-02F5-43C6-84BB-0BF6B202CC38}"/>
    </a:ext>
  </a:extLst>
</a:theme>
</file>

<file path=ppt/theme/theme5.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15013</TotalTime>
  <Words>15823</Words>
  <Application>Microsoft Office PowerPoint</Application>
  <PresentationFormat>Předvádění na obrazovce (16:9)</PresentationFormat>
  <Paragraphs>1108</Paragraphs>
  <Slides>199</Slides>
  <Notes>0</Notes>
  <HiddenSlides>0</HiddenSlides>
  <MMClips>0</MMClips>
  <ScaleCrop>false</ScaleCrop>
  <HeadingPairs>
    <vt:vector size="6" baseType="variant">
      <vt:variant>
        <vt:lpstr>Použitá písma</vt:lpstr>
      </vt:variant>
      <vt:variant>
        <vt:i4>6</vt:i4>
      </vt:variant>
      <vt:variant>
        <vt:lpstr>Motiv</vt:lpstr>
      </vt:variant>
      <vt:variant>
        <vt:i4>4</vt:i4>
      </vt:variant>
      <vt:variant>
        <vt:lpstr>Nadpisy snímků</vt:lpstr>
      </vt:variant>
      <vt:variant>
        <vt:i4>199</vt:i4>
      </vt:variant>
    </vt:vector>
  </HeadingPairs>
  <TitlesOfParts>
    <vt:vector size="209" baseType="lpstr">
      <vt:lpstr>Arial</vt:lpstr>
      <vt:lpstr>Arial Black</vt:lpstr>
      <vt:lpstr>Calibri</vt:lpstr>
      <vt:lpstr>Times New Roman</vt:lpstr>
      <vt:lpstr>Verdana</vt:lpstr>
      <vt:lpstr>Wingdings</vt:lpstr>
      <vt:lpstr>Motiv sady Office</vt:lpstr>
      <vt:lpstr>Vlastní návrh</vt:lpstr>
      <vt:lpstr>1_Vlastní návrh</vt:lpstr>
      <vt:lpstr>1_CHMU-prezentace-format-16_9_CZ</vt:lpstr>
      <vt:lpstr>Meteosat třetí generace (MTG):  interpretace snímků a RGB produktů FCI – příklady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Martin Setvak</dc:creator>
  <cp:lastModifiedBy>Martin Setvák</cp:lastModifiedBy>
  <cp:revision>1503</cp:revision>
  <dcterms:created xsi:type="dcterms:W3CDTF">2014-08-30T11:37:27Z</dcterms:created>
  <dcterms:modified xsi:type="dcterms:W3CDTF">2026-05-19T07:17:03Z</dcterms:modified>
</cp:coreProperties>
</file>